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9" r:id="rId2"/>
    <p:sldId id="310" r:id="rId3"/>
    <p:sldId id="307" r:id="rId4"/>
    <p:sldId id="311" r:id="rId5"/>
    <p:sldId id="305" r:id="rId6"/>
    <p:sldId id="296" r:id="rId7"/>
    <p:sldId id="289" r:id="rId8"/>
    <p:sldId id="294" r:id="rId9"/>
    <p:sldId id="271" r:id="rId10"/>
    <p:sldId id="293" r:id="rId11"/>
    <p:sldId id="288" r:id="rId12"/>
    <p:sldId id="306" r:id="rId13"/>
    <p:sldId id="269" r:id="rId14"/>
    <p:sldId id="275" r:id="rId15"/>
    <p:sldId id="270" r:id="rId16"/>
    <p:sldId id="308" r:id="rId17"/>
    <p:sldId id="267" r:id="rId18"/>
  </p:sldIdLst>
  <p:sldSz cx="12192000" cy="6858000"/>
  <p:notesSz cx="6400800" cy="117363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9A7"/>
    <a:srgbClr val="378E46"/>
    <a:srgbClr val="CB1107"/>
    <a:srgbClr val="D3D301"/>
    <a:srgbClr val="7C462C"/>
    <a:srgbClr val="723D83"/>
    <a:srgbClr val="028CDF"/>
    <a:srgbClr val="015F96"/>
    <a:srgbClr val="027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86279" autoAdjust="0"/>
  </p:normalViewPr>
  <p:slideViewPr>
    <p:cSldViewPr snapToGrid="0" showGuides="1">
      <p:cViewPr varScale="1">
        <p:scale>
          <a:sx n="99" d="100"/>
          <a:sy n="99" d="100"/>
        </p:scale>
        <p:origin x="226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21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7C1592-C9DB-4E82-8BEB-F16FA17AB642}" type="doc">
      <dgm:prSet loTypeId="urn:microsoft.com/office/officeart/2005/8/layout/hierarchy4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5616C292-2799-4E30-82B3-C871D4172212}">
      <dgm:prSet phldrT="[Текст]"/>
      <dgm:spPr/>
      <dgm:t>
        <a:bodyPr/>
        <a:lstStyle/>
        <a:p>
          <a:pPr algn="ctr"/>
          <a:r>
            <a:rPr lang="ru-RU" dirty="0" smtClean="0"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rPr>
            <a:t>Цель</a:t>
          </a:r>
          <a:endParaRPr lang="ru-RU" dirty="0">
            <a:effectLst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a:endParaRPr>
        </a:p>
      </dgm:t>
    </dgm:pt>
    <dgm:pt modelId="{4789A763-F3C2-4B59-9EF4-D777D7333C58}" type="parTrans" cxnId="{E44AAB7B-BCE0-4924-8E36-A99D7229485C}">
      <dgm:prSet/>
      <dgm:spPr/>
      <dgm:t>
        <a:bodyPr/>
        <a:lstStyle/>
        <a:p>
          <a:pPr algn="ctr"/>
          <a:endParaRPr lang="ru-RU"/>
        </a:p>
      </dgm:t>
    </dgm:pt>
    <dgm:pt modelId="{3779B024-96BC-4847-9E9A-BCD5C0E1A437}" type="sibTrans" cxnId="{E44AAB7B-BCE0-4924-8E36-A99D7229485C}">
      <dgm:prSet/>
      <dgm:spPr/>
      <dgm:t>
        <a:bodyPr/>
        <a:lstStyle/>
        <a:p>
          <a:pPr algn="ctr"/>
          <a:endParaRPr lang="ru-RU"/>
        </a:p>
      </dgm:t>
    </dgm:pt>
    <dgm:pt modelId="{3F9F3CF7-DCFC-4AE5-B5A0-E86C4CB4E8B7}">
      <dgm:prSet phldrT="[Текст]"/>
      <dgm:spPr/>
      <dgm:t>
        <a:bodyPr/>
        <a:lstStyle/>
        <a:p>
          <a:pPr algn="ctr"/>
          <a:r>
            <a:rPr lang="ru-RU" dirty="0" smtClean="0"/>
            <a:t>Подцель 1</a:t>
          </a:r>
          <a:endParaRPr lang="ru-RU" dirty="0"/>
        </a:p>
      </dgm:t>
    </dgm:pt>
    <dgm:pt modelId="{6E078E6A-62EA-486E-BC43-6A02E6E53983}" type="parTrans" cxnId="{F6C1EF21-2637-4366-94AE-E82F39F0BFB5}">
      <dgm:prSet/>
      <dgm:spPr/>
      <dgm:t>
        <a:bodyPr/>
        <a:lstStyle/>
        <a:p>
          <a:pPr algn="ctr"/>
          <a:endParaRPr lang="ru-RU"/>
        </a:p>
      </dgm:t>
    </dgm:pt>
    <dgm:pt modelId="{7018DF75-B5C8-4392-B0F2-DBC725CF33E3}" type="sibTrans" cxnId="{F6C1EF21-2637-4366-94AE-E82F39F0BFB5}">
      <dgm:prSet/>
      <dgm:spPr/>
      <dgm:t>
        <a:bodyPr/>
        <a:lstStyle/>
        <a:p>
          <a:pPr algn="ctr"/>
          <a:endParaRPr lang="ru-RU"/>
        </a:p>
      </dgm:t>
    </dgm:pt>
    <dgm:pt modelId="{D2953EEB-2563-4DB4-A073-CF15C2C7D843}">
      <dgm:prSet phldrT="[Текст]"/>
      <dgm:spPr/>
      <dgm:t>
        <a:bodyPr/>
        <a:lstStyle/>
        <a:p>
          <a:pPr algn="ctr"/>
          <a:r>
            <a:rPr lang="ru-RU" dirty="0" smtClean="0"/>
            <a:t>Показатель 1.1</a:t>
          </a:r>
          <a:endParaRPr lang="ru-RU" dirty="0"/>
        </a:p>
      </dgm:t>
    </dgm:pt>
    <dgm:pt modelId="{07BD9B37-89EB-47CE-B60E-338C35336172}" type="parTrans" cxnId="{B79A449F-8665-4221-92BB-BDDB7C99819C}">
      <dgm:prSet/>
      <dgm:spPr/>
      <dgm:t>
        <a:bodyPr/>
        <a:lstStyle/>
        <a:p>
          <a:pPr algn="ctr"/>
          <a:endParaRPr lang="ru-RU"/>
        </a:p>
      </dgm:t>
    </dgm:pt>
    <dgm:pt modelId="{451B02A6-C998-472F-A542-19F2252B72EE}" type="sibTrans" cxnId="{B79A449F-8665-4221-92BB-BDDB7C99819C}">
      <dgm:prSet/>
      <dgm:spPr/>
      <dgm:t>
        <a:bodyPr/>
        <a:lstStyle/>
        <a:p>
          <a:pPr algn="ctr"/>
          <a:endParaRPr lang="ru-RU"/>
        </a:p>
      </dgm:t>
    </dgm:pt>
    <dgm:pt modelId="{308FC2C6-748C-48D3-A15E-5F6B8319B4C5}">
      <dgm:prSet phldrT="[Текст]"/>
      <dgm:spPr/>
      <dgm:t>
        <a:bodyPr/>
        <a:lstStyle/>
        <a:p>
          <a:pPr algn="ctr"/>
          <a:r>
            <a:rPr lang="ru-RU" dirty="0" smtClean="0"/>
            <a:t>Показатель 1.2</a:t>
          </a:r>
          <a:endParaRPr lang="ru-RU" dirty="0"/>
        </a:p>
      </dgm:t>
    </dgm:pt>
    <dgm:pt modelId="{76FC1310-1642-4F5C-929F-1B6B248117A2}" type="parTrans" cxnId="{4BDD0A34-D5B1-4F48-B431-93BA1F851202}">
      <dgm:prSet/>
      <dgm:spPr/>
      <dgm:t>
        <a:bodyPr/>
        <a:lstStyle/>
        <a:p>
          <a:pPr algn="ctr"/>
          <a:endParaRPr lang="ru-RU"/>
        </a:p>
      </dgm:t>
    </dgm:pt>
    <dgm:pt modelId="{FF50E243-3B29-4F64-9CD7-EFD292754928}" type="sibTrans" cxnId="{4BDD0A34-D5B1-4F48-B431-93BA1F851202}">
      <dgm:prSet/>
      <dgm:spPr/>
      <dgm:t>
        <a:bodyPr/>
        <a:lstStyle/>
        <a:p>
          <a:pPr algn="ctr"/>
          <a:endParaRPr lang="ru-RU"/>
        </a:p>
      </dgm:t>
    </dgm:pt>
    <dgm:pt modelId="{C2D6362B-8B48-4E8B-BD1E-FBDAE91B716A}">
      <dgm:prSet phldrT="[Текст]"/>
      <dgm:spPr/>
      <dgm:t>
        <a:bodyPr/>
        <a:lstStyle/>
        <a:p>
          <a:pPr algn="ctr"/>
          <a:r>
            <a:rPr lang="ru-RU" dirty="0" smtClean="0"/>
            <a:t>Подцель 2</a:t>
          </a:r>
          <a:endParaRPr lang="ru-RU" dirty="0"/>
        </a:p>
      </dgm:t>
    </dgm:pt>
    <dgm:pt modelId="{29DD1BDE-2E40-4445-A372-EFF32D85D1A9}" type="parTrans" cxnId="{F4742386-8A74-45BE-A36E-481B4AE36233}">
      <dgm:prSet/>
      <dgm:spPr/>
      <dgm:t>
        <a:bodyPr/>
        <a:lstStyle/>
        <a:p>
          <a:pPr algn="ctr"/>
          <a:endParaRPr lang="ru-RU"/>
        </a:p>
      </dgm:t>
    </dgm:pt>
    <dgm:pt modelId="{7B218AC7-77D6-43F2-AE04-B3406FA8540E}" type="sibTrans" cxnId="{F4742386-8A74-45BE-A36E-481B4AE36233}">
      <dgm:prSet/>
      <dgm:spPr/>
      <dgm:t>
        <a:bodyPr/>
        <a:lstStyle/>
        <a:p>
          <a:pPr algn="ctr"/>
          <a:endParaRPr lang="ru-RU"/>
        </a:p>
      </dgm:t>
    </dgm:pt>
    <dgm:pt modelId="{EBAC214E-74F3-4B68-B1F0-96FB08605F99}">
      <dgm:prSet phldrT="[Текст]"/>
      <dgm:spPr/>
      <dgm:t>
        <a:bodyPr/>
        <a:lstStyle/>
        <a:p>
          <a:pPr algn="ctr"/>
          <a:r>
            <a:rPr lang="ru-RU" dirty="0" smtClean="0"/>
            <a:t>Показатель 2.1</a:t>
          </a:r>
          <a:endParaRPr lang="ru-RU" dirty="0"/>
        </a:p>
      </dgm:t>
    </dgm:pt>
    <dgm:pt modelId="{EFB4C858-313D-49C8-B945-13D28970D653}" type="parTrans" cxnId="{E35C9BA8-B051-499C-A248-0DF2BBC7900C}">
      <dgm:prSet/>
      <dgm:spPr/>
      <dgm:t>
        <a:bodyPr/>
        <a:lstStyle/>
        <a:p>
          <a:pPr algn="ctr"/>
          <a:endParaRPr lang="ru-RU"/>
        </a:p>
      </dgm:t>
    </dgm:pt>
    <dgm:pt modelId="{26CFA274-7E43-42CA-A333-73024C43D245}" type="sibTrans" cxnId="{E35C9BA8-B051-499C-A248-0DF2BBC7900C}">
      <dgm:prSet/>
      <dgm:spPr/>
      <dgm:t>
        <a:bodyPr/>
        <a:lstStyle/>
        <a:p>
          <a:pPr algn="ctr"/>
          <a:endParaRPr lang="ru-RU"/>
        </a:p>
      </dgm:t>
    </dgm:pt>
    <dgm:pt modelId="{4203ADAF-F228-41B8-91A4-CCB1F7DD704A}">
      <dgm:prSet phldrT="[Текст]"/>
      <dgm:spPr/>
      <dgm:t>
        <a:bodyPr/>
        <a:lstStyle/>
        <a:p>
          <a:pPr algn="ctr"/>
          <a:r>
            <a:rPr lang="ru-RU" dirty="0" smtClean="0"/>
            <a:t>Целевое значение 1.1</a:t>
          </a:r>
          <a:endParaRPr lang="ru-RU" dirty="0"/>
        </a:p>
      </dgm:t>
    </dgm:pt>
    <dgm:pt modelId="{965BC781-64A5-4B9A-B6BF-8843D30C7211}" type="parTrans" cxnId="{686B533C-EA75-445A-9D8E-EBF7DECFD036}">
      <dgm:prSet/>
      <dgm:spPr/>
      <dgm:t>
        <a:bodyPr/>
        <a:lstStyle/>
        <a:p>
          <a:pPr algn="ctr"/>
          <a:endParaRPr lang="ru-RU"/>
        </a:p>
      </dgm:t>
    </dgm:pt>
    <dgm:pt modelId="{519B82B0-D207-41AB-A596-5F0D1D1A715A}" type="sibTrans" cxnId="{686B533C-EA75-445A-9D8E-EBF7DECFD036}">
      <dgm:prSet/>
      <dgm:spPr/>
      <dgm:t>
        <a:bodyPr/>
        <a:lstStyle/>
        <a:p>
          <a:pPr algn="ctr"/>
          <a:endParaRPr lang="ru-RU"/>
        </a:p>
      </dgm:t>
    </dgm:pt>
    <dgm:pt modelId="{7F1775F1-D952-40CE-BFB8-100D961CFED0}">
      <dgm:prSet phldrT="[Текст]"/>
      <dgm:spPr/>
      <dgm:t>
        <a:bodyPr/>
        <a:lstStyle/>
        <a:p>
          <a:pPr algn="ctr"/>
          <a:r>
            <a:rPr lang="ru-RU" dirty="0" smtClean="0"/>
            <a:t>Целевое значение 1.2</a:t>
          </a:r>
          <a:endParaRPr lang="ru-RU" dirty="0"/>
        </a:p>
      </dgm:t>
    </dgm:pt>
    <dgm:pt modelId="{0C2F585D-C3F5-4538-8449-542FF52202E5}" type="parTrans" cxnId="{C026A05C-BCD4-4028-BEBC-8427A5502B04}">
      <dgm:prSet/>
      <dgm:spPr/>
      <dgm:t>
        <a:bodyPr/>
        <a:lstStyle/>
        <a:p>
          <a:pPr algn="ctr"/>
          <a:endParaRPr lang="ru-RU"/>
        </a:p>
      </dgm:t>
    </dgm:pt>
    <dgm:pt modelId="{5269B7E9-86B4-415F-A68D-3C36A50F1240}" type="sibTrans" cxnId="{C026A05C-BCD4-4028-BEBC-8427A5502B04}">
      <dgm:prSet/>
      <dgm:spPr/>
      <dgm:t>
        <a:bodyPr/>
        <a:lstStyle/>
        <a:p>
          <a:pPr algn="ctr"/>
          <a:endParaRPr lang="ru-RU"/>
        </a:p>
      </dgm:t>
    </dgm:pt>
    <dgm:pt modelId="{68F9055A-AE38-4566-B6DD-7D157A5E8820}">
      <dgm:prSet phldrT="[Текст]"/>
      <dgm:spPr/>
      <dgm:t>
        <a:bodyPr/>
        <a:lstStyle/>
        <a:p>
          <a:pPr algn="ctr"/>
          <a:r>
            <a:rPr lang="ru-RU" dirty="0" smtClean="0"/>
            <a:t>Целевое значение 2.1</a:t>
          </a:r>
          <a:endParaRPr lang="ru-RU" dirty="0"/>
        </a:p>
      </dgm:t>
    </dgm:pt>
    <dgm:pt modelId="{B8961289-2786-45C3-8D80-F5F531BC7A39}" type="parTrans" cxnId="{8F812704-1FC6-4939-AB2A-C03E2EB93478}">
      <dgm:prSet/>
      <dgm:spPr/>
      <dgm:t>
        <a:bodyPr/>
        <a:lstStyle/>
        <a:p>
          <a:pPr algn="ctr"/>
          <a:endParaRPr lang="ru-RU"/>
        </a:p>
      </dgm:t>
    </dgm:pt>
    <dgm:pt modelId="{06D8A6EA-5C89-4105-82AF-59D6D6D03DAA}" type="sibTrans" cxnId="{8F812704-1FC6-4939-AB2A-C03E2EB93478}">
      <dgm:prSet/>
      <dgm:spPr/>
      <dgm:t>
        <a:bodyPr/>
        <a:lstStyle/>
        <a:p>
          <a:pPr algn="ctr"/>
          <a:endParaRPr lang="ru-RU"/>
        </a:p>
      </dgm:t>
    </dgm:pt>
    <dgm:pt modelId="{27BE93A5-2886-4056-B104-47CBBE20CA99}" type="pres">
      <dgm:prSet presAssocID="{D17C1592-C9DB-4E82-8BEB-F16FA17AB64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62B7BC3-2B45-42DF-B165-7A130760B3C9}" type="pres">
      <dgm:prSet presAssocID="{5616C292-2799-4E30-82B3-C871D4172212}" presName="vertOne" presStyleCnt="0"/>
      <dgm:spPr/>
    </dgm:pt>
    <dgm:pt modelId="{2DD61B2D-1E4C-402B-B028-8A3B9415D867}" type="pres">
      <dgm:prSet presAssocID="{5616C292-2799-4E30-82B3-C871D4172212}" presName="txOne" presStyleLbl="node0" presStyleIdx="0" presStyleCnt="1" custLinFactY="-9317" custLinFactNeighborX="-8242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F78B35-ECED-407B-9F53-5252734DC8B7}" type="pres">
      <dgm:prSet presAssocID="{5616C292-2799-4E30-82B3-C871D4172212}" presName="parTransOne" presStyleCnt="0"/>
      <dgm:spPr/>
    </dgm:pt>
    <dgm:pt modelId="{4252C94F-0256-4A52-857C-3853192EA69E}" type="pres">
      <dgm:prSet presAssocID="{5616C292-2799-4E30-82B3-C871D4172212}" presName="horzOne" presStyleCnt="0"/>
      <dgm:spPr/>
    </dgm:pt>
    <dgm:pt modelId="{B96FC8DC-4506-4C78-87B0-87036CFBC781}" type="pres">
      <dgm:prSet presAssocID="{3F9F3CF7-DCFC-4AE5-B5A0-E86C4CB4E8B7}" presName="vertTwo" presStyleCnt="0"/>
      <dgm:spPr/>
    </dgm:pt>
    <dgm:pt modelId="{15537263-E7E4-4BB8-84ED-BAF332E25DE1}" type="pres">
      <dgm:prSet presAssocID="{3F9F3CF7-DCFC-4AE5-B5A0-E86C4CB4E8B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6904A7-A79C-4FF6-9B02-C8B5E0935AEF}" type="pres">
      <dgm:prSet presAssocID="{3F9F3CF7-DCFC-4AE5-B5A0-E86C4CB4E8B7}" presName="parTransTwo" presStyleCnt="0"/>
      <dgm:spPr/>
    </dgm:pt>
    <dgm:pt modelId="{EBAEBFD6-7EC5-4986-AB71-89B62558A1CF}" type="pres">
      <dgm:prSet presAssocID="{3F9F3CF7-DCFC-4AE5-B5A0-E86C4CB4E8B7}" presName="horzTwo" presStyleCnt="0"/>
      <dgm:spPr/>
    </dgm:pt>
    <dgm:pt modelId="{AAFD2F3B-6F96-430C-A5B0-645AE098A061}" type="pres">
      <dgm:prSet presAssocID="{D2953EEB-2563-4DB4-A073-CF15C2C7D843}" presName="vertThree" presStyleCnt="0"/>
      <dgm:spPr/>
    </dgm:pt>
    <dgm:pt modelId="{3865F26F-374A-49A3-86A0-1A1B5D444C6A}" type="pres">
      <dgm:prSet presAssocID="{D2953EEB-2563-4DB4-A073-CF15C2C7D843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E717EC-B000-46CB-AA45-7C082994BCCA}" type="pres">
      <dgm:prSet presAssocID="{D2953EEB-2563-4DB4-A073-CF15C2C7D843}" presName="parTransThree" presStyleCnt="0"/>
      <dgm:spPr/>
    </dgm:pt>
    <dgm:pt modelId="{858B303B-C945-4C9E-8D55-5F5F54C808E7}" type="pres">
      <dgm:prSet presAssocID="{D2953EEB-2563-4DB4-A073-CF15C2C7D843}" presName="horzThree" presStyleCnt="0"/>
      <dgm:spPr/>
    </dgm:pt>
    <dgm:pt modelId="{EDC61680-4BB2-4332-A910-40FD53C928B6}" type="pres">
      <dgm:prSet presAssocID="{4203ADAF-F228-41B8-91A4-CCB1F7DD704A}" presName="vertFour" presStyleCnt="0">
        <dgm:presLayoutVars>
          <dgm:chPref val="3"/>
        </dgm:presLayoutVars>
      </dgm:prSet>
      <dgm:spPr/>
    </dgm:pt>
    <dgm:pt modelId="{BAB18018-ACAA-451B-8903-242B019A6BBE}" type="pres">
      <dgm:prSet presAssocID="{4203ADAF-F228-41B8-91A4-CCB1F7DD704A}" presName="txFour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630C44-4748-403E-835D-9801D70357A0}" type="pres">
      <dgm:prSet presAssocID="{4203ADAF-F228-41B8-91A4-CCB1F7DD704A}" presName="horzFour" presStyleCnt="0"/>
      <dgm:spPr/>
    </dgm:pt>
    <dgm:pt modelId="{54E6C4BE-8AB9-4C4B-A02A-C682287190DA}" type="pres">
      <dgm:prSet presAssocID="{451B02A6-C998-472F-A542-19F2252B72EE}" presName="sibSpaceThree" presStyleCnt="0"/>
      <dgm:spPr/>
    </dgm:pt>
    <dgm:pt modelId="{ABE4B3BE-D6FE-43B2-9ADA-4AFE4225D424}" type="pres">
      <dgm:prSet presAssocID="{308FC2C6-748C-48D3-A15E-5F6B8319B4C5}" presName="vertThree" presStyleCnt="0"/>
      <dgm:spPr/>
    </dgm:pt>
    <dgm:pt modelId="{6C49CC78-960E-492E-A9FA-13E7276EF9D3}" type="pres">
      <dgm:prSet presAssocID="{308FC2C6-748C-48D3-A15E-5F6B8319B4C5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A80168-7E25-476D-A45F-00EACDD75941}" type="pres">
      <dgm:prSet presAssocID="{308FC2C6-748C-48D3-A15E-5F6B8319B4C5}" presName="parTransThree" presStyleCnt="0"/>
      <dgm:spPr/>
    </dgm:pt>
    <dgm:pt modelId="{433B8668-CBA3-4A43-99F8-6372296AC4AB}" type="pres">
      <dgm:prSet presAssocID="{308FC2C6-748C-48D3-A15E-5F6B8319B4C5}" presName="horzThree" presStyleCnt="0"/>
      <dgm:spPr/>
    </dgm:pt>
    <dgm:pt modelId="{24307D9B-4933-4B2A-B543-6C0376A36332}" type="pres">
      <dgm:prSet presAssocID="{7F1775F1-D952-40CE-BFB8-100D961CFED0}" presName="vertFour" presStyleCnt="0">
        <dgm:presLayoutVars>
          <dgm:chPref val="3"/>
        </dgm:presLayoutVars>
      </dgm:prSet>
      <dgm:spPr/>
    </dgm:pt>
    <dgm:pt modelId="{152595D6-DF84-45C1-AF46-C301D28F458F}" type="pres">
      <dgm:prSet presAssocID="{7F1775F1-D952-40CE-BFB8-100D961CFED0}" presName="txFour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F26A95-6C32-48E2-95C4-64831AB0BF07}" type="pres">
      <dgm:prSet presAssocID="{7F1775F1-D952-40CE-BFB8-100D961CFED0}" presName="horzFour" presStyleCnt="0"/>
      <dgm:spPr/>
    </dgm:pt>
    <dgm:pt modelId="{7E7A5529-BE76-4B9E-8DEA-0695E2B41312}" type="pres">
      <dgm:prSet presAssocID="{7018DF75-B5C8-4392-B0F2-DBC725CF33E3}" presName="sibSpaceTwo" presStyleCnt="0"/>
      <dgm:spPr/>
    </dgm:pt>
    <dgm:pt modelId="{C5359AF8-C952-4F90-98FF-CFE16CEA1D32}" type="pres">
      <dgm:prSet presAssocID="{C2D6362B-8B48-4E8B-BD1E-FBDAE91B716A}" presName="vertTwo" presStyleCnt="0"/>
      <dgm:spPr/>
    </dgm:pt>
    <dgm:pt modelId="{6BF6EC75-C89E-4B15-9CC5-3EF1DD76E188}" type="pres">
      <dgm:prSet presAssocID="{C2D6362B-8B48-4E8B-BD1E-FBDAE91B716A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B477D0-C8F8-460B-9EA1-F5C2817A15B0}" type="pres">
      <dgm:prSet presAssocID="{C2D6362B-8B48-4E8B-BD1E-FBDAE91B716A}" presName="parTransTwo" presStyleCnt="0"/>
      <dgm:spPr/>
    </dgm:pt>
    <dgm:pt modelId="{5049935B-FDAE-4AB6-BEAF-522F8BB29AF1}" type="pres">
      <dgm:prSet presAssocID="{C2D6362B-8B48-4E8B-BD1E-FBDAE91B716A}" presName="horzTwo" presStyleCnt="0"/>
      <dgm:spPr/>
    </dgm:pt>
    <dgm:pt modelId="{EBD2DEFF-D046-4997-BD4A-E6F79788BB8D}" type="pres">
      <dgm:prSet presAssocID="{EBAC214E-74F3-4B68-B1F0-96FB08605F99}" presName="vertThree" presStyleCnt="0"/>
      <dgm:spPr/>
    </dgm:pt>
    <dgm:pt modelId="{874C7FDE-7CB1-4693-BBAA-D7167DE0653C}" type="pres">
      <dgm:prSet presAssocID="{EBAC214E-74F3-4B68-B1F0-96FB08605F99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771EDC-30E6-4C93-B725-391E505A2A29}" type="pres">
      <dgm:prSet presAssocID="{EBAC214E-74F3-4B68-B1F0-96FB08605F99}" presName="parTransThree" presStyleCnt="0"/>
      <dgm:spPr/>
    </dgm:pt>
    <dgm:pt modelId="{D100C499-7E1B-4DEE-ACC2-BCC890600305}" type="pres">
      <dgm:prSet presAssocID="{EBAC214E-74F3-4B68-B1F0-96FB08605F99}" presName="horzThree" presStyleCnt="0"/>
      <dgm:spPr/>
    </dgm:pt>
    <dgm:pt modelId="{382E53BB-347E-455C-AA07-F5119A2DEAA7}" type="pres">
      <dgm:prSet presAssocID="{68F9055A-AE38-4566-B6DD-7D157A5E8820}" presName="vertFour" presStyleCnt="0">
        <dgm:presLayoutVars>
          <dgm:chPref val="3"/>
        </dgm:presLayoutVars>
      </dgm:prSet>
      <dgm:spPr/>
    </dgm:pt>
    <dgm:pt modelId="{18C4CB3D-0F33-44EC-AEC6-4733E16793A2}" type="pres">
      <dgm:prSet presAssocID="{68F9055A-AE38-4566-B6DD-7D157A5E8820}" presName="txFour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C3AC3F-1C0F-40A1-9D67-D57D9E774B92}" type="pres">
      <dgm:prSet presAssocID="{68F9055A-AE38-4566-B6DD-7D157A5E8820}" presName="horzFour" presStyleCnt="0"/>
      <dgm:spPr/>
    </dgm:pt>
  </dgm:ptLst>
  <dgm:cxnLst>
    <dgm:cxn modelId="{B234F166-1A01-4E9F-806F-7E2BF8918818}" type="presOf" srcId="{EBAC214E-74F3-4B68-B1F0-96FB08605F99}" destId="{874C7FDE-7CB1-4693-BBAA-D7167DE0653C}" srcOrd="0" destOrd="0" presId="urn:microsoft.com/office/officeart/2005/8/layout/hierarchy4"/>
    <dgm:cxn modelId="{1B05F999-ECCD-4B54-AD8C-96B0FD27A73D}" type="presOf" srcId="{C2D6362B-8B48-4E8B-BD1E-FBDAE91B716A}" destId="{6BF6EC75-C89E-4B15-9CC5-3EF1DD76E188}" srcOrd="0" destOrd="0" presId="urn:microsoft.com/office/officeart/2005/8/layout/hierarchy4"/>
    <dgm:cxn modelId="{F4742386-8A74-45BE-A36E-481B4AE36233}" srcId="{5616C292-2799-4E30-82B3-C871D4172212}" destId="{C2D6362B-8B48-4E8B-BD1E-FBDAE91B716A}" srcOrd="1" destOrd="0" parTransId="{29DD1BDE-2E40-4445-A372-EFF32D85D1A9}" sibTransId="{7B218AC7-77D6-43F2-AE04-B3406FA8540E}"/>
    <dgm:cxn modelId="{D7813788-0DEC-4E10-BA19-2ECE350D6276}" type="presOf" srcId="{308FC2C6-748C-48D3-A15E-5F6B8319B4C5}" destId="{6C49CC78-960E-492E-A9FA-13E7276EF9D3}" srcOrd="0" destOrd="0" presId="urn:microsoft.com/office/officeart/2005/8/layout/hierarchy4"/>
    <dgm:cxn modelId="{F6C1EF21-2637-4366-94AE-E82F39F0BFB5}" srcId="{5616C292-2799-4E30-82B3-C871D4172212}" destId="{3F9F3CF7-DCFC-4AE5-B5A0-E86C4CB4E8B7}" srcOrd="0" destOrd="0" parTransId="{6E078E6A-62EA-486E-BC43-6A02E6E53983}" sibTransId="{7018DF75-B5C8-4392-B0F2-DBC725CF33E3}"/>
    <dgm:cxn modelId="{4BDD0A34-D5B1-4F48-B431-93BA1F851202}" srcId="{3F9F3CF7-DCFC-4AE5-B5A0-E86C4CB4E8B7}" destId="{308FC2C6-748C-48D3-A15E-5F6B8319B4C5}" srcOrd="1" destOrd="0" parTransId="{76FC1310-1642-4F5C-929F-1B6B248117A2}" sibTransId="{FF50E243-3B29-4F64-9CD7-EFD292754928}"/>
    <dgm:cxn modelId="{B79A449F-8665-4221-92BB-BDDB7C99819C}" srcId="{3F9F3CF7-DCFC-4AE5-B5A0-E86C4CB4E8B7}" destId="{D2953EEB-2563-4DB4-A073-CF15C2C7D843}" srcOrd="0" destOrd="0" parTransId="{07BD9B37-89EB-47CE-B60E-338C35336172}" sibTransId="{451B02A6-C998-472F-A542-19F2252B72EE}"/>
    <dgm:cxn modelId="{F43C8052-B8BE-45A7-958A-E633913CB1DC}" type="presOf" srcId="{3F9F3CF7-DCFC-4AE5-B5A0-E86C4CB4E8B7}" destId="{15537263-E7E4-4BB8-84ED-BAF332E25DE1}" srcOrd="0" destOrd="0" presId="urn:microsoft.com/office/officeart/2005/8/layout/hierarchy4"/>
    <dgm:cxn modelId="{B8DA4012-24C4-45A9-9E13-AB309198EB30}" type="presOf" srcId="{5616C292-2799-4E30-82B3-C871D4172212}" destId="{2DD61B2D-1E4C-402B-B028-8A3B9415D867}" srcOrd="0" destOrd="0" presId="urn:microsoft.com/office/officeart/2005/8/layout/hierarchy4"/>
    <dgm:cxn modelId="{E35C9BA8-B051-499C-A248-0DF2BBC7900C}" srcId="{C2D6362B-8B48-4E8B-BD1E-FBDAE91B716A}" destId="{EBAC214E-74F3-4B68-B1F0-96FB08605F99}" srcOrd="0" destOrd="0" parTransId="{EFB4C858-313D-49C8-B945-13D28970D653}" sibTransId="{26CFA274-7E43-42CA-A333-73024C43D245}"/>
    <dgm:cxn modelId="{686B533C-EA75-445A-9D8E-EBF7DECFD036}" srcId="{D2953EEB-2563-4DB4-A073-CF15C2C7D843}" destId="{4203ADAF-F228-41B8-91A4-CCB1F7DD704A}" srcOrd="0" destOrd="0" parTransId="{965BC781-64A5-4B9A-B6BF-8843D30C7211}" sibTransId="{519B82B0-D207-41AB-A596-5F0D1D1A715A}"/>
    <dgm:cxn modelId="{948442E1-0EC7-4788-9800-BA31B5D63248}" type="presOf" srcId="{D2953EEB-2563-4DB4-A073-CF15C2C7D843}" destId="{3865F26F-374A-49A3-86A0-1A1B5D444C6A}" srcOrd="0" destOrd="0" presId="urn:microsoft.com/office/officeart/2005/8/layout/hierarchy4"/>
    <dgm:cxn modelId="{C026A05C-BCD4-4028-BEBC-8427A5502B04}" srcId="{308FC2C6-748C-48D3-A15E-5F6B8319B4C5}" destId="{7F1775F1-D952-40CE-BFB8-100D961CFED0}" srcOrd="0" destOrd="0" parTransId="{0C2F585D-C3F5-4538-8449-542FF52202E5}" sibTransId="{5269B7E9-86B4-415F-A68D-3C36A50F1240}"/>
    <dgm:cxn modelId="{E44AAB7B-BCE0-4924-8E36-A99D7229485C}" srcId="{D17C1592-C9DB-4E82-8BEB-F16FA17AB642}" destId="{5616C292-2799-4E30-82B3-C871D4172212}" srcOrd="0" destOrd="0" parTransId="{4789A763-F3C2-4B59-9EF4-D777D7333C58}" sibTransId="{3779B024-96BC-4847-9E9A-BCD5C0E1A437}"/>
    <dgm:cxn modelId="{AF419468-5753-4E45-9DF1-E2A21313D499}" type="presOf" srcId="{D17C1592-C9DB-4E82-8BEB-F16FA17AB642}" destId="{27BE93A5-2886-4056-B104-47CBBE20CA99}" srcOrd="0" destOrd="0" presId="urn:microsoft.com/office/officeart/2005/8/layout/hierarchy4"/>
    <dgm:cxn modelId="{B9E31829-C9D6-4B4E-AD4C-14DFBFC591C9}" type="presOf" srcId="{4203ADAF-F228-41B8-91A4-CCB1F7DD704A}" destId="{BAB18018-ACAA-451B-8903-242B019A6BBE}" srcOrd="0" destOrd="0" presId="urn:microsoft.com/office/officeart/2005/8/layout/hierarchy4"/>
    <dgm:cxn modelId="{B8D5E396-9FF3-4AC7-9659-90956963D201}" type="presOf" srcId="{7F1775F1-D952-40CE-BFB8-100D961CFED0}" destId="{152595D6-DF84-45C1-AF46-C301D28F458F}" srcOrd="0" destOrd="0" presId="urn:microsoft.com/office/officeart/2005/8/layout/hierarchy4"/>
    <dgm:cxn modelId="{8F812704-1FC6-4939-AB2A-C03E2EB93478}" srcId="{EBAC214E-74F3-4B68-B1F0-96FB08605F99}" destId="{68F9055A-AE38-4566-B6DD-7D157A5E8820}" srcOrd="0" destOrd="0" parTransId="{B8961289-2786-45C3-8D80-F5F531BC7A39}" sibTransId="{06D8A6EA-5C89-4105-82AF-59D6D6D03DAA}"/>
    <dgm:cxn modelId="{0CC1C07A-D4CA-4B6A-A4E8-701DA75971FB}" type="presOf" srcId="{68F9055A-AE38-4566-B6DD-7D157A5E8820}" destId="{18C4CB3D-0F33-44EC-AEC6-4733E16793A2}" srcOrd="0" destOrd="0" presId="urn:microsoft.com/office/officeart/2005/8/layout/hierarchy4"/>
    <dgm:cxn modelId="{0FB63BC5-CB73-4098-886F-8ADD2BDD13E5}" type="presParOf" srcId="{27BE93A5-2886-4056-B104-47CBBE20CA99}" destId="{E62B7BC3-2B45-42DF-B165-7A130760B3C9}" srcOrd="0" destOrd="0" presId="urn:microsoft.com/office/officeart/2005/8/layout/hierarchy4"/>
    <dgm:cxn modelId="{E284AAFF-5070-484C-9EFD-E837C7991EA7}" type="presParOf" srcId="{E62B7BC3-2B45-42DF-B165-7A130760B3C9}" destId="{2DD61B2D-1E4C-402B-B028-8A3B9415D867}" srcOrd="0" destOrd="0" presId="urn:microsoft.com/office/officeart/2005/8/layout/hierarchy4"/>
    <dgm:cxn modelId="{E9E0EEEB-8308-446A-B328-21C9DF64F5D0}" type="presParOf" srcId="{E62B7BC3-2B45-42DF-B165-7A130760B3C9}" destId="{5CF78B35-ECED-407B-9F53-5252734DC8B7}" srcOrd="1" destOrd="0" presId="urn:microsoft.com/office/officeart/2005/8/layout/hierarchy4"/>
    <dgm:cxn modelId="{29B5FC63-ECEA-4701-8C60-D78AEEB42FD4}" type="presParOf" srcId="{E62B7BC3-2B45-42DF-B165-7A130760B3C9}" destId="{4252C94F-0256-4A52-857C-3853192EA69E}" srcOrd="2" destOrd="0" presId="urn:microsoft.com/office/officeart/2005/8/layout/hierarchy4"/>
    <dgm:cxn modelId="{CF25FB45-F5F6-4363-8CDC-9E4C7788CD69}" type="presParOf" srcId="{4252C94F-0256-4A52-857C-3853192EA69E}" destId="{B96FC8DC-4506-4C78-87B0-87036CFBC781}" srcOrd="0" destOrd="0" presId="urn:microsoft.com/office/officeart/2005/8/layout/hierarchy4"/>
    <dgm:cxn modelId="{D1A2933D-947A-4850-88C7-1B63CF452785}" type="presParOf" srcId="{B96FC8DC-4506-4C78-87B0-87036CFBC781}" destId="{15537263-E7E4-4BB8-84ED-BAF332E25DE1}" srcOrd="0" destOrd="0" presId="urn:microsoft.com/office/officeart/2005/8/layout/hierarchy4"/>
    <dgm:cxn modelId="{CB94260F-DE57-4866-A02C-99474042C94D}" type="presParOf" srcId="{B96FC8DC-4506-4C78-87B0-87036CFBC781}" destId="{1A6904A7-A79C-4FF6-9B02-C8B5E0935AEF}" srcOrd="1" destOrd="0" presId="urn:microsoft.com/office/officeart/2005/8/layout/hierarchy4"/>
    <dgm:cxn modelId="{9FB61429-DBEB-4624-8718-44F7703E0CFD}" type="presParOf" srcId="{B96FC8DC-4506-4C78-87B0-87036CFBC781}" destId="{EBAEBFD6-7EC5-4986-AB71-89B62558A1CF}" srcOrd="2" destOrd="0" presId="urn:microsoft.com/office/officeart/2005/8/layout/hierarchy4"/>
    <dgm:cxn modelId="{D1867B47-37AD-4340-9A97-6E54DF857186}" type="presParOf" srcId="{EBAEBFD6-7EC5-4986-AB71-89B62558A1CF}" destId="{AAFD2F3B-6F96-430C-A5B0-645AE098A061}" srcOrd="0" destOrd="0" presId="urn:microsoft.com/office/officeart/2005/8/layout/hierarchy4"/>
    <dgm:cxn modelId="{4439FA4D-468E-4272-9AA0-1936F8A21AF8}" type="presParOf" srcId="{AAFD2F3B-6F96-430C-A5B0-645AE098A061}" destId="{3865F26F-374A-49A3-86A0-1A1B5D444C6A}" srcOrd="0" destOrd="0" presId="urn:microsoft.com/office/officeart/2005/8/layout/hierarchy4"/>
    <dgm:cxn modelId="{F61AAF47-0923-40C6-BF37-14CD71209BB9}" type="presParOf" srcId="{AAFD2F3B-6F96-430C-A5B0-645AE098A061}" destId="{BBE717EC-B000-46CB-AA45-7C082994BCCA}" srcOrd="1" destOrd="0" presId="urn:microsoft.com/office/officeart/2005/8/layout/hierarchy4"/>
    <dgm:cxn modelId="{CB6079E4-C1AB-4C0A-8B6D-C0CB995E8F86}" type="presParOf" srcId="{AAFD2F3B-6F96-430C-A5B0-645AE098A061}" destId="{858B303B-C945-4C9E-8D55-5F5F54C808E7}" srcOrd="2" destOrd="0" presId="urn:microsoft.com/office/officeart/2005/8/layout/hierarchy4"/>
    <dgm:cxn modelId="{7DD6A7E5-BC04-43B3-B5F9-029D8A3A5EA3}" type="presParOf" srcId="{858B303B-C945-4C9E-8D55-5F5F54C808E7}" destId="{EDC61680-4BB2-4332-A910-40FD53C928B6}" srcOrd="0" destOrd="0" presId="urn:microsoft.com/office/officeart/2005/8/layout/hierarchy4"/>
    <dgm:cxn modelId="{6A03B0D6-7E24-4493-A4AC-B6A12018292A}" type="presParOf" srcId="{EDC61680-4BB2-4332-A910-40FD53C928B6}" destId="{BAB18018-ACAA-451B-8903-242B019A6BBE}" srcOrd="0" destOrd="0" presId="urn:microsoft.com/office/officeart/2005/8/layout/hierarchy4"/>
    <dgm:cxn modelId="{0C6E779F-03AA-4F1E-B0E0-C9F7F10F879E}" type="presParOf" srcId="{EDC61680-4BB2-4332-A910-40FD53C928B6}" destId="{E4630C44-4748-403E-835D-9801D70357A0}" srcOrd="1" destOrd="0" presId="urn:microsoft.com/office/officeart/2005/8/layout/hierarchy4"/>
    <dgm:cxn modelId="{513DB02D-0148-48A3-8012-F0AC52CE81FD}" type="presParOf" srcId="{EBAEBFD6-7EC5-4986-AB71-89B62558A1CF}" destId="{54E6C4BE-8AB9-4C4B-A02A-C682287190DA}" srcOrd="1" destOrd="0" presId="urn:microsoft.com/office/officeart/2005/8/layout/hierarchy4"/>
    <dgm:cxn modelId="{2E62A794-19D2-4840-9DEE-E85C52D442AD}" type="presParOf" srcId="{EBAEBFD6-7EC5-4986-AB71-89B62558A1CF}" destId="{ABE4B3BE-D6FE-43B2-9ADA-4AFE4225D424}" srcOrd="2" destOrd="0" presId="urn:microsoft.com/office/officeart/2005/8/layout/hierarchy4"/>
    <dgm:cxn modelId="{A8BF2A72-DC7E-4166-B53F-6BA05CC04E1C}" type="presParOf" srcId="{ABE4B3BE-D6FE-43B2-9ADA-4AFE4225D424}" destId="{6C49CC78-960E-492E-A9FA-13E7276EF9D3}" srcOrd="0" destOrd="0" presId="urn:microsoft.com/office/officeart/2005/8/layout/hierarchy4"/>
    <dgm:cxn modelId="{D57A21B4-98DC-4898-8992-3AFA9BA621FC}" type="presParOf" srcId="{ABE4B3BE-D6FE-43B2-9ADA-4AFE4225D424}" destId="{85A80168-7E25-476D-A45F-00EACDD75941}" srcOrd="1" destOrd="0" presId="urn:microsoft.com/office/officeart/2005/8/layout/hierarchy4"/>
    <dgm:cxn modelId="{1F64D092-4058-4BFE-AC13-BA3FF5D32087}" type="presParOf" srcId="{ABE4B3BE-D6FE-43B2-9ADA-4AFE4225D424}" destId="{433B8668-CBA3-4A43-99F8-6372296AC4AB}" srcOrd="2" destOrd="0" presId="urn:microsoft.com/office/officeart/2005/8/layout/hierarchy4"/>
    <dgm:cxn modelId="{7C1DE753-D88A-4E1E-892B-C018318B7D73}" type="presParOf" srcId="{433B8668-CBA3-4A43-99F8-6372296AC4AB}" destId="{24307D9B-4933-4B2A-B543-6C0376A36332}" srcOrd="0" destOrd="0" presId="urn:microsoft.com/office/officeart/2005/8/layout/hierarchy4"/>
    <dgm:cxn modelId="{E89934DB-1A01-46CB-ACDB-A870564F5E8A}" type="presParOf" srcId="{24307D9B-4933-4B2A-B543-6C0376A36332}" destId="{152595D6-DF84-45C1-AF46-C301D28F458F}" srcOrd="0" destOrd="0" presId="urn:microsoft.com/office/officeart/2005/8/layout/hierarchy4"/>
    <dgm:cxn modelId="{D6F66E03-BA6B-41B2-A521-AB49642B719F}" type="presParOf" srcId="{24307D9B-4933-4B2A-B543-6C0376A36332}" destId="{ADF26A95-6C32-48E2-95C4-64831AB0BF07}" srcOrd="1" destOrd="0" presId="urn:microsoft.com/office/officeart/2005/8/layout/hierarchy4"/>
    <dgm:cxn modelId="{BAF11E13-6D78-4237-9628-22142CB914B8}" type="presParOf" srcId="{4252C94F-0256-4A52-857C-3853192EA69E}" destId="{7E7A5529-BE76-4B9E-8DEA-0695E2B41312}" srcOrd="1" destOrd="0" presId="urn:microsoft.com/office/officeart/2005/8/layout/hierarchy4"/>
    <dgm:cxn modelId="{9EA56E95-2466-4690-B787-01CBEA259CD1}" type="presParOf" srcId="{4252C94F-0256-4A52-857C-3853192EA69E}" destId="{C5359AF8-C952-4F90-98FF-CFE16CEA1D32}" srcOrd="2" destOrd="0" presId="urn:microsoft.com/office/officeart/2005/8/layout/hierarchy4"/>
    <dgm:cxn modelId="{B4D91A47-1E1D-4B71-BCFF-DF746C919B3D}" type="presParOf" srcId="{C5359AF8-C952-4F90-98FF-CFE16CEA1D32}" destId="{6BF6EC75-C89E-4B15-9CC5-3EF1DD76E188}" srcOrd="0" destOrd="0" presId="urn:microsoft.com/office/officeart/2005/8/layout/hierarchy4"/>
    <dgm:cxn modelId="{94FA147F-6523-4D15-8E50-AD374A8F6C2A}" type="presParOf" srcId="{C5359AF8-C952-4F90-98FF-CFE16CEA1D32}" destId="{E5B477D0-C8F8-460B-9EA1-F5C2817A15B0}" srcOrd="1" destOrd="0" presId="urn:microsoft.com/office/officeart/2005/8/layout/hierarchy4"/>
    <dgm:cxn modelId="{4084E47A-C0CF-4733-8334-CDED6407FCB3}" type="presParOf" srcId="{C5359AF8-C952-4F90-98FF-CFE16CEA1D32}" destId="{5049935B-FDAE-4AB6-BEAF-522F8BB29AF1}" srcOrd="2" destOrd="0" presId="urn:microsoft.com/office/officeart/2005/8/layout/hierarchy4"/>
    <dgm:cxn modelId="{8452EDAC-4213-492D-8AED-DCF14F55E8CF}" type="presParOf" srcId="{5049935B-FDAE-4AB6-BEAF-522F8BB29AF1}" destId="{EBD2DEFF-D046-4997-BD4A-E6F79788BB8D}" srcOrd="0" destOrd="0" presId="urn:microsoft.com/office/officeart/2005/8/layout/hierarchy4"/>
    <dgm:cxn modelId="{3731E028-8247-4009-B149-E3EBE8AD2B47}" type="presParOf" srcId="{EBD2DEFF-D046-4997-BD4A-E6F79788BB8D}" destId="{874C7FDE-7CB1-4693-BBAA-D7167DE0653C}" srcOrd="0" destOrd="0" presId="urn:microsoft.com/office/officeart/2005/8/layout/hierarchy4"/>
    <dgm:cxn modelId="{7938426C-3337-470A-B21B-B2720E95FA7A}" type="presParOf" srcId="{EBD2DEFF-D046-4997-BD4A-E6F79788BB8D}" destId="{25771EDC-30E6-4C93-B725-391E505A2A29}" srcOrd="1" destOrd="0" presId="urn:microsoft.com/office/officeart/2005/8/layout/hierarchy4"/>
    <dgm:cxn modelId="{5C041715-B2D5-40D0-B65B-B6638401EF0A}" type="presParOf" srcId="{EBD2DEFF-D046-4997-BD4A-E6F79788BB8D}" destId="{D100C499-7E1B-4DEE-ACC2-BCC890600305}" srcOrd="2" destOrd="0" presId="urn:microsoft.com/office/officeart/2005/8/layout/hierarchy4"/>
    <dgm:cxn modelId="{8C275252-6673-4509-8E21-CD4D78219C66}" type="presParOf" srcId="{D100C499-7E1B-4DEE-ACC2-BCC890600305}" destId="{382E53BB-347E-455C-AA07-F5119A2DEAA7}" srcOrd="0" destOrd="0" presId="urn:microsoft.com/office/officeart/2005/8/layout/hierarchy4"/>
    <dgm:cxn modelId="{C8C7941E-7A9C-4D0A-91AA-00B4531906DE}" type="presParOf" srcId="{382E53BB-347E-455C-AA07-F5119A2DEAA7}" destId="{18C4CB3D-0F33-44EC-AEC6-4733E16793A2}" srcOrd="0" destOrd="0" presId="urn:microsoft.com/office/officeart/2005/8/layout/hierarchy4"/>
    <dgm:cxn modelId="{8291EFE5-112E-4E8C-957C-38049365C1AA}" type="presParOf" srcId="{382E53BB-347E-455C-AA07-F5119A2DEAA7}" destId="{77C3AC3F-1C0F-40A1-9D67-D57D9E774B9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61B2D-1E4C-402B-B028-8A3B9415D867}">
      <dsp:nvSpPr>
        <dsp:cNvPr id="0" name=""/>
        <dsp:cNvSpPr/>
      </dsp:nvSpPr>
      <dsp:spPr>
        <a:xfrm>
          <a:off x="0" y="0"/>
          <a:ext cx="8127531" cy="42114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rPr>
            <a:t>Цель</a:t>
          </a:r>
          <a:endParaRPr lang="ru-RU" sz="1800" kern="1200" dirty="0">
            <a:effectLst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12335" y="12335"/>
        <a:ext cx="8102861" cy="396475"/>
      </dsp:txXfrm>
    </dsp:sp>
    <dsp:sp modelId="{15537263-E7E4-4BB8-84ED-BAF332E25DE1}">
      <dsp:nvSpPr>
        <dsp:cNvPr id="0" name=""/>
        <dsp:cNvSpPr/>
      </dsp:nvSpPr>
      <dsp:spPr>
        <a:xfrm>
          <a:off x="932" y="518319"/>
          <a:ext cx="5309155" cy="421145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Подцель 1</a:t>
          </a:r>
          <a:endParaRPr lang="ru-RU" sz="1800" kern="1200" dirty="0"/>
        </a:p>
      </dsp:txBody>
      <dsp:txXfrm>
        <a:off x="13267" y="530654"/>
        <a:ext cx="5284485" cy="396475"/>
      </dsp:txXfrm>
    </dsp:sp>
    <dsp:sp modelId="{3865F26F-374A-49A3-86A0-1A1B5D444C6A}">
      <dsp:nvSpPr>
        <dsp:cNvPr id="0" name=""/>
        <dsp:cNvSpPr/>
      </dsp:nvSpPr>
      <dsp:spPr>
        <a:xfrm>
          <a:off x="932" y="1036494"/>
          <a:ext cx="2599978" cy="421145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Показатель 1.1</a:t>
          </a:r>
          <a:endParaRPr lang="ru-RU" sz="1800" kern="1200" dirty="0"/>
        </a:p>
      </dsp:txBody>
      <dsp:txXfrm>
        <a:off x="13267" y="1048829"/>
        <a:ext cx="2575308" cy="396475"/>
      </dsp:txXfrm>
    </dsp:sp>
    <dsp:sp modelId="{BAB18018-ACAA-451B-8903-242B019A6BBE}">
      <dsp:nvSpPr>
        <dsp:cNvPr id="0" name=""/>
        <dsp:cNvSpPr/>
      </dsp:nvSpPr>
      <dsp:spPr>
        <a:xfrm>
          <a:off x="932" y="1554668"/>
          <a:ext cx="2599978" cy="421145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Целевое значение 1.1</a:t>
          </a:r>
          <a:endParaRPr lang="ru-RU" sz="1800" kern="1200" dirty="0"/>
        </a:p>
      </dsp:txBody>
      <dsp:txXfrm>
        <a:off x="13267" y="1567003"/>
        <a:ext cx="2575308" cy="396475"/>
      </dsp:txXfrm>
    </dsp:sp>
    <dsp:sp modelId="{6C49CC78-960E-492E-A9FA-13E7276EF9D3}">
      <dsp:nvSpPr>
        <dsp:cNvPr id="0" name=""/>
        <dsp:cNvSpPr/>
      </dsp:nvSpPr>
      <dsp:spPr>
        <a:xfrm>
          <a:off x="2710109" y="1036494"/>
          <a:ext cx="2599978" cy="421145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Показатель 1.2</a:t>
          </a:r>
          <a:endParaRPr lang="ru-RU" sz="1800" kern="1200" dirty="0"/>
        </a:p>
      </dsp:txBody>
      <dsp:txXfrm>
        <a:off x="2722444" y="1048829"/>
        <a:ext cx="2575308" cy="396475"/>
      </dsp:txXfrm>
    </dsp:sp>
    <dsp:sp modelId="{152595D6-DF84-45C1-AF46-C301D28F458F}">
      <dsp:nvSpPr>
        <dsp:cNvPr id="0" name=""/>
        <dsp:cNvSpPr/>
      </dsp:nvSpPr>
      <dsp:spPr>
        <a:xfrm>
          <a:off x="2710109" y="1554668"/>
          <a:ext cx="2599978" cy="421145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Целевое значение 1.2</a:t>
          </a:r>
          <a:endParaRPr lang="ru-RU" sz="1800" kern="1200" dirty="0"/>
        </a:p>
      </dsp:txBody>
      <dsp:txXfrm>
        <a:off x="2722444" y="1567003"/>
        <a:ext cx="2575308" cy="396475"/>
      </dsp:txXfrm>
    </dsp:sp>
    <dsp:sp modelId="{6BF6EC75-C89E-4B15-9CC5-3EF1DD76E188}">
      <dsp:nvSpPr>
        <dsp:cNvPr id="0" name=""/>
        <dsp:cNvSpPr/>
      </dsp:nvSpPr>
      <dsp:spPr>
        <a:xfrm>
          <a:off x="5528486" y="518319"/>
          <a:ext cx="2599978" cy="421145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Подцель 2</a:t>
          </a:r>
          <a:endParaRPr lang="ru-RU" sz="1800" kern="1200" dirty="0"/>
        </a:p>
      </dsp:txBody>
      <dsp:txXfrm>
        <a:off x="5540821" y="530654"/>
        <a:ext cx="2575308" cy="396475"/>
      </dsp:txXfrm>
    </dsp:sp>
    <dsp:sp modelId="{874C7FDE-7CB1-4693-BBAA-D7167DE0653C}">
      <dsp:nvSpPr>
        <dsp:cNvPr id="0" name=""/>
        <dsp:cNvSpPr/>
      </dsp:nvSpPr>
      <dsp:spPr>
        <a:xfrm>
          <a:off x="5528486" y="1036494"/>
          <a:ext cx="2599978" cy="421145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Показатель 2.1</a:t>
          </a:r>
          <a:endParaRPr lang="ru-RU" sz="1800" kern="1200" dirty="0"/>
        </a:p>
      </dsp:txBody>
      <dsp:txXfrm>
        <a:off x="5540821" y="1048829"/>
        <a:ext cx="2575308" cy="396475"/>
      </dsp:txXfrm>
    </dsp:sp>
    <dsp:sp modelId="{18C4CB3D-0F33-44EC-AEC6-4733E16793A2}">
      <dsp:nvSpPr>
        <dsp:cNvPr id="0" name=""/>
        <dsp:cNvSpPr/>
      </dsp:nvSpPr>
      <dsp:spPr>
        <a:xfrm>
          <a:off x="5528486" y="1554668"/>
          <a:ext cx="2599978" cy="421145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Целевое значение 2.1</a:t>
          </a:r>
          <a:endParaRPr lang="ru-RU" sz="1800" kern="1200" dirty="0"/>
        </a:p>
      </dsp:txBody>
      <dsp:txXfrm>
        <a:off x="5540821" y="1567003"/>
        <a:ext cx="2575308" cy="396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773680" cy="5888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625639" y="1"/>
            <a:ext cx="2773680" cy="5888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6D83B-7B96-49BD-AB73-2A894A8B5A6C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1147532"/>
            <a:ext cx="2773680" cy="5888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625639" y="11147532"/>
            <a:ext cx="2773680" cy="5888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5C33A-F9A8-4AC9-84AC-CA5D930A0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458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773680" cy="5888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625639" y="1"/>
            <a:ext cx="2773680" cy="5888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086C3-109A-4CB6-851E-DE79CCD0695E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319088" y="1466850"/>
            <a:ext cx="7038976" cy="3960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40080" y="5648137"/>
            <a:ext cx="5120640" cy="46212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1147532"/>
            <a:ext cx="2773680" cy="5888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625639" y="11147532"/>
            <a:ext cx="2773680" cy="5888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56DC4-B9D5-4C0E-B5C6-716C95B6D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728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Технологии массового трансфера знаний в цифровой экономике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Пространственно-распределенная сетевая модель деятельности на основе цифровых формальных онтологий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56DC4-B9D5-4C0E-B5C6-716C95B6DF1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427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56DC4-B9D5-4C0E-B5C6-716C95B6DF1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449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56DC4-B9D5-4C0E-B5C6-716C95B6DF1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500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56DC4-B9D5-4C0E-B5C6-716C95B6DF1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357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56DC4-B9D5-4C0E-B5C6-716C95B6DF1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014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56DC4-B9D5-4C0E-B5C6-716C95B6DF1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829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56DC4-B9D5-4C0E-B5C6-716C95B6DF1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929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56DC4-B9D5-4C0E-B5C6-716C95B6DF1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735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56DC4-B9D5-4C0E-B5C6-716C95B6DF1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395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56DC4-B9D5-4C0E-B5C6-716C95B6DF1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146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378E4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56DC4-B9D5-4C0E-B5C6-716C95B6DF1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851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56DC4-B9D5-4C0E-B5C6-716C95B6DF1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285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56DC4-B9D5-4C0E-B5C6-716C95B6DF1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429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56DC4-B9D5-4C0E-B5C6-716C95B6DF1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674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56DC4-B9D5-4C0E-B5C6-716C95B6DF1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885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6570662"/>
            <a:ext cx="12192000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-1"/>
            <a:ext cx="12191999" cy="3429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3999" y="1943100"/>
            <a:ext cx="9144000" cy="1485900"/>
          </a:xfrm>
          <a:prstGeom prst="rect">
            <a:avLst/>
          </a:prstGeom>
        </p:spPr>
        <p:txBody>
          <a:bodyPr bIns="180000" anchor="b">
            <a:normAutofit/>
          </a:bodyPr>
          <a:lstStyle>
            <a:lvl1pPr algn="ctr">
              <a:defRPr lang="ru-RU" sz="3000" kern="120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 smtClean="0"/>
              <a:t>Тип презентации</a:t>
            </a:r>
            <a:endParaRPr lang="ru-RU" dirty="0"/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3999" y="3429000"/>
            <a:ext cx="9144000" cy="1655762"/>
          </a:xfrm>
          <a:prstGeom prst="rect">
            <a:avLst/>
          </a:prstGeom>
        </p:spPr>
        <p:txBody>
          <a:bodyPr vert="horz" lIns="91440" tIns="180000" rIns="91440" bIns="45720" rtlCol="0">
            <a:normAutofit/>
          </a:bodyPr>
          <a:lstStyle>
            <a:lvl1pPr marL="0" indent="0" algn="ctr">
              <a:buNone/>
              <a:defRPr lang="ru-RU" sz="3600" b="1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ru-RU" dirty="0" smtClean="0"/>
              <a:t>Название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063" y="5372101"/>
            <a:ext cx="1661071" cy="1300557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1" y="5181601"/>
            <a:ext cx="4013200" cy="149105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Авторы и регалии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 hasCustomPrompt="1"/>
          </p:nvPr>
        </p:nvSpPr>
        <p:spPr>
          <a:xfrm>
            <a:off x="4438649" y="5905500"/>
            <a:ext cx="3314699" cy="76715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/>
            </a:lvl1pPr>
          </a:lstStyle>
          <a:p>
            <a:pPr lvl="0"/>
            <a:r>
              <a:rPr lang="ru-RU" dirty="0" smtClean="0"/>
              <a:t>Место</a:t>
            </a:r>
            <a:br>
              <a:rPr lang="ru-RU" dirty="0" smtClean="0"/>
            </a:br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37E3-BD64-4746-8938-ECE6F31DC6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881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6570662"/>
            <a:ext cx="12192000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-1"/>
            <a:ext cx="12191999" cy="3429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3999" y="1943100"/>
            <a:ext cx="9144000" cy="1485900"/>
          </a:xfrm>
          <a:prstGeom prst="rect">
            <a:avLst/>
          </a:prstGeom>
        </p:spPr>
        <p:txBody>
          <a:bodyPr bIns="180000" anchor="b">
            <a:normAutofit/>
          </a:bodyPr>
          <a:lstStyle>
            <a:lvl1pPr algn="ctr">
              <a:defRPr lang="ru-RU" sz="3000" kern="120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 smtClean="0"/>
              <a:t>Раздел </a:t>
            </a:r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3999" y="3429000"/>
            <a:ext cx="9144000" cy="1655762"/>
          </a:xfrm>
          <a:prstGeom prst="rect">
            <a:avLst/>
          </a:prstGeom>
        </p:spPr>
        <p:txBody>
          <a:bodyPr vert="horz" lIns="91440" tIns="180000" rIns="91440" bIns="45720" rtlCol="0">
            <a:normAutofit/>
          </a:bodyPr>
          <a:lstStyle>
            <a:lvl1pPr marL="0" indent="0" algn="ctr">
              <a:buNone/>
              <a:defRPr lang="ru-RU" sz="3600" b="1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37E3-BD64-4746-8938-ECE6F31DC6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565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Обла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3" name="Текст 2"/>
          <p:cNvSpPr>
            <a:spLocks noGrp="1"/>
          </p:cNvSpPr>
          <p:nvPr>
            <p:ph idx="1"/>
          </p:nvPr>
        </p:nvSpPr>
        <p:spPr>
          <a:xfrm>
            <a:off x="280222" y="851770"/>
            <a:ext cx="11635778" cy="5536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70000"/>
            <a:ext cx="10009632" cy="288000"/>
          </a:xfrm>
        </p:spPr>
        <p:txBody>
          <a:bodyPr vert="horz" lIns="91440" tIns="45720" rIns="91440" bIns="45720" rtlCol="0" anchor="t"/>
          <a:lstStyle>
            <a:lvl1pPr>
              <a:spcBef>
                <a:spcPts val="0"/>
              </a:spcBef>
              <a:defRPr lang="ru-RU" sz="1351" baseline="0" smtClean="0">
                <a:solidFill>
                  <a:schemeClr val="lt1"/>
                </a:solidFill>
              </a:defRPr>
            </a:lvl1pPr>
            <a:lvl2pPr>
              <a:defRPr lang="ru-RU" sz="1800" smtClean="0">
                <a:solidFill>
                  <a:schemeClr val="tx1"/>
                </a:solidFill>
              </a:defRPr>
            </a:lvl2pPr>
            <a:lvl3pPr>
              <a:defRPr lang="ru-RU" sz="1800" smtClean="0">
                <a:solidFill>
                  <a:schemeClr val="tx1"/>
                </a:solidFill>
              </a:defRPr>
            </a:lvl3pPr>
            <a:lvl4pPr>
              <a:defRPr lang="ru-RU" sz="1800" smtClean="0">
                <a:solidFill>
                  <a:schemeClr val="tx1"/>
                </a:solidFill>
              </a:defRPr>
            </a:lvl4pPr>
            <a:lvl5pPr>
              <a:defRPr lang="ru-RU"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примечания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77650" y="6570000"/>
            <a:ext cx="400050" cy="288000"/>
          </a:xfrm>
          <a:prstGeom prst="rect">
            <a:avLst/>
          </a:prstGeom>
        </p:spPr>
        <p:txBody>
          <a:bodyPr lIns="36000" rIns="46800"/>
          <a:lstStyle>
            <a:lvl1pPr algn="r">
              <a:lnSpc>
                <a:spcPct val="90000"/>
              </a:lnSpc>
              <a:defRPr lang="ru-RU" sz="1351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21637E3-BD64-4746-8938-ECE6F31DC6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63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Области Вер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flipH="1">
            <a:off x="6098395" y="945846"/>
            <a:ext cx="1" cy="5340654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 userDrawn="1"/>
        </p:nvSpPr>
        <p:spPr>
          <a:xfrm>
            <a:off x="103239" y="718585"/>
            <a:ext cx="310184" cy="3101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14" name="Овал 13"/>
          <p:cNvSpPr/>
          <p:nvPr userDrawn="1"/>
        </p:nvSpPr>
        <p:spPr>
          <a:xfrm>
            <a:off x="6179521" y="720000"/>
            <a:ext cx="310184" cy="3101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2</a:t>
            </a:r>
            <a:endParaRPr lang="ru-RU" sz="14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6" name="Текст 2"/>
          <p:cNvSpPr>
            <a:spLocks noGrp="1"/>
          </p:cNvSpPr>
          <p:nvPr>
            <p:ph idx="1"/>
          </p:nvPr>
        </p:nvSpPr>
        <p:spPr>
          <a:xfrm>
            <a:off x="280222" y="1125837"/>
            <a:ext cx="5623200" cy="5262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6" hasCustomPrompt="1"/>
          </p:nvPr>
        </p:nvSpPr>
        <p:spPr>
          <a:xfrm>
            <a:off x="440827" y="720000"/>
            <a:ext cx="5462595" cy="309600"/>
          </a:xfrm>
        </p:spPr>
        <p:txBody>
          <a:bodyPr anchor="t">
            <a:noAutofit/>
          </a:bodyPr>
          <a:lstStyle>
            <a:lvl1pPr>
              <a:defRPr sz="1600" b="1" u="sng" baseline="0"/>
            </a:lvl1pPr>
          </a:lstStyle>
          <a:p>
            <a:pPr lvl="0"/>
            <a:r>
              <a:rPr lang="ru-RU" dirty="0" smtClean="0"/>
              <a:t>Заголовок области</a:t>
            </a: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77650" y="6570000"/>
            <a:ext cx="400050" cy="288000"/>
          </a:xfrm>
          <a:prstGeom prst="rect">
            <a:avLst/>
          </a:prstGeom>
        </p:spPr>
        <p:txBody>
          <a:bodyPr lIns="36000" rIns="46800"/>
          <a:lstStyle>
            <a:lvl1pPr algn="r">
              <a:lnSpc>
                <a:spcPct val="90000"/>
              </a:lnSpc>
              <a:defRPr lang="ru-RU" sz="1351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21637E3-BD64-4746-8938-ECE6F31DC67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70000"/>
            <a:ext cx="10009632" cy="288000"/>
          </a:xfrm>
        </p:spPr>
        <p:txBody>
          <a:bodyPr vert="horz" lIns="91440" tIns="45720" rIns="91440" bIns="45720" rtlCol="0" anchor="t"/>
          <a:lstStyle>
            <a:lvl1pPr>
              <a:spcBef>
                <a:spcPts val="0"/>
              </a:spcBef>
              <a:defRPr lang="ru-RU" sz="1351" baseline="0" smtClean="0">
                <a:solidFill>
                  <a:schemeClr val="lt1"/>
                </a:solidFill>
              </a:defRPr>
            </a:lvl1pPr>
            <a:lvl2pPr>
              <a:defRPr lang="ru-RU" sz="1800" smtClean="0">
                <a:solidFill>
                  <a:schemeClr val="tx1"/>
                </a:solidFill>
              </a:defRPr>
            </a:lvl2pPr>
            <a:lvl3pPr>
              <a:defRPr lang="ru-RU" sz="1800" smtClean="0">
                <a:solidFill>
                  <a:schemeClr val="tx1"/>
                </a:solidFill>
              </a:defRPr>
            </a:lvl3pPr>
            <a:lvl4pPr>
              <a:defRPr lang="ru-RU" sz="1800" smtClean="0">
                <a:solidFill>
                  <a:schemeClr val="tx1"/>
                </a:solidFill>
              </a:defRPr>
            </a:lvl4pPr>
            <a:lvl5pPr>
              <a:defRPr lang="ru-RU"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примечания</a:t>
            </a:r>
          </a:p>
        </p:txBody>
      </p:sp>
      <p:sp>
        <p:nvSpPr>
          <p:cNvPr id="18" name="Текст 2"/>
          <p:cNvSpPr>
            <a:spLocks noGrp="1"/>
          </p:cNvSpPr>
          <p:nvPr>
            <p:ph idx="13"/>
          </p:nvPr>
        </p:nvSpPr>
        <p:spPr>
          <a:xfrm>
            <a:off x="6292800" y="1125837"/>
            <a:ext cx="5623200" cy="5257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21" name="Текст 21"/>
          <p:cNvSpPr>
            <a:spLocks noGrp="1"/>
          </p:cNvSpPr>
          <p:nvPr>
            <p:ph type="body" sz="quarter" idx="23" hasCustomPrompt="1"/>
          </p:nvPr>
        </p:nvSpPr>
        <p:spPr>
          <a:xfrm>
            <a:off x="6527282" y="715656"/>
            <a:ext cx="5388718" cy="310184"/>
          </a:xfrm>
        </p:spPr>
        <p:txBody>
          <a:bodyPr anchor="t">
            <a:noAutofit/>
          </a:bodyPr>
          <a:lstStyle>
            <a:lvl1pPr>
              <a:defRPr sz="1600" b="1" u="sng" baseline="0"/>
            </a:lvl1pPr>
          </a:lstStyle>
          <a:p>
            <a:pPr lvl="0"/>
            <a:r>
              <a:rPr lang="ru-RU" dirty="0" smtClean="0"/>
              <a:t>Заголовок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5858018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Области Г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" name="Овал 11"/>
          <p:cNvSpPr/>
          <p:nvPr userDrawn="1"/>
        </p:nvSpPr>
        <p:spPr>
          <a:xfrm>
            <a:off x="103239" y="718585"/>
            <a:ext cx="309600" cy="309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1</a:t>
            </a:r>
            <a:endParaRPr lang="ru-RU" sz="14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3" name="Овал 12"/>
          <p:cNvSpPr/>
          <p:nvPr userDrawn="1"/>
        </p:nvSpPr>
        <p:spPr>
          <a:xfrm>
            <a:off x="103239" y="3711333"/>
            <a:ext cx="310184" cy="3101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2</a:t>
            </a:r>
            <a:endParaRPr lang="ru-RU" sz="14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6" name="Текст 2"/>
          <p:cNvSpPr>
            <a:spLocks noGrp="1"/>
          </p:cNvSpPr>
          <p:nvPr>
            <p:ph idx="1"/>
          </p:nvPr>
        </p:nvSpPr>
        <p:spPr>
          <a:xfrm>
            <a:off x="280223" y="1125836"/>
            <a:ext cx="11601594" cy="22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18" name="Текст 2"/>
          <p:cNvSpPr>
            <a:spLocks noGrp="1"/>
          </p:cNvSpPr>
          <p:nvPr>
            <p:ph idx="13"/>
          </p:nvPr>
        </p:nvSpPr>
        <p:spPr>
          <a:xfrm>
            <a:off x="280221" y="4118584"/>
            <a:ext cx="11601595" cy="22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28" name="Текст 21"/>
          <p:cNvSpPr>
            <a:spLocks noGrp="1"/>
          </p:cNvSpPr>
          <p:nvPr>
            <p:ph type="body" sz="quarter" idx="16" hasCustomPrompt="1"/>
          </p:nvPr>
        </p:nvSpPr>
        <p:spPr>
          <a:xfrm>
            <a:off x="440827" y="719999"/>
            <a:ext cx="11440989" cy="309600"/>
          </a:xfrm>
        </p:spPr>
        <p:txBody>
          <a:bodyPr anchor="t">
            <a:noAutofit/>
          </a:bodyPr>
          <a:lstStyle>
            <a:lvl1pPr>
              <a:defRPr sz="1600" b="1" u="sng" baseline="0"/>
            </a:lvl1pPr>
          </a:lstStyle>
          <a:p>
            <a:pPr lvl="0"/>
            <a:r>
              <a:rPr lang="ru-RU" dirty="0" smtClean="0"/>
              <a:t>Заголовок области</a:t>
            </a: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77650" y="6570000"/>
            <a:ext cx="400050" cy="288000"/>
          </a:xfrm>
          <a:prstGeom prst="rect">
            <a:avLst/>
          </a:prstGeom>
        </p:spPr>
        <p:txBody>
          <a:bodyPr lIns="36000" rIns="46800"/>
          <a:lstStyle>
            <a:lvl1pPr algn="r">
              <a:lnSpc>
                <a:spcPct val="90000"/>
              </a:lnSpc>
              <a:defRPr lang="ru-RU" sz="1351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21637E3-BD64-4746-8938-ECE6F31DC67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70000"/>
            <a:ext cx="10009632" cy="288000"/>
          </a:xfrm>
        </p:spPr>
        <p:txBody>
          <a:bodyPr vert="horz" lIns="91440" tIns="45720" rIns="91440" bIns="45720" rtlCol="0" anchor="t"/>
          <a:lstStyle>
            <a:lvl1pPr>
              <a:spcBef>
                <a:spcPts val="0"/>
              </a:spcBef>
              <a:defRPr lang="ru-RU" sz="1351" baseline="0" smtClean="0">
                <a:solidFill>
                  <a:schemeClr val="lt1"/>
                </a:solidFill>
              </a:defRPr>
            </a:lvl1pPr>
            <a:lvl2pPr>
              <a:defRPr lang="ru-RU" sz="1800" smtClean="0">
                <a:solidFill>
                  <a:schemeClr val="tx1"/>
                </a:solidFill>
              </a:defRPr>
            </a:lvl2pPr>
            <a:lvl3pPr>
              <a:defRPr lang="ru-RU" sz="1800" smtClean="0">
                <a:solidFill>
                  <a:schemeClr val="tx1"/>
                </a:solidFill>
              </a:defRPr>
            </a:lvl3pPr>
            <a:lvl4pPr>
              <a:defRPr lang="ru-RU" sz="1800" smtClean="0">
                <a:solidFill>
                  <a:schemeClr val="tx1"/>
                </a:solidFill>
              </a:defRPr>
            </a:lvl4pPr>
            <a:lvl5pPr>
              <a:defRPr lang="ru-RU"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примечания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280221" y="3600000"/>
            <a:ext cx="1160159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21"/>
          <p:cNvSpPr>
            <a:spLocks noGrp="1"/>
          </p:cNvSpPr>
          <p:nvPr>
            <p:ph type="body" sz="quarter" idx="23" hasCustomPrompt="1"/>
          </p:nvPr>
        </p:nvSpPr>
        <p:spPr>
          <a:xfrm>
            <a:off x="440826" y="3711333"/>
            <a:ext cx="11440989" cy="310184"/>
          </a:xfrm>
        </p:spPr>
        <p:txBody>
          <a:bodyPr anchor="t">
            <a:noAutofit/>
          </a:bodyPr>
          <a:lstStyle>
            <a:lvl1pPr>
              <a:defRPr sz="1600" b="1" u="sng" baseline="0"/>
            </a:lvl1pPr>
          </a:lstStyle>
          <a:p>
            <a:pPr lvl="0"/>
            <a:r>
              <a:rPr lang="ru-RU" dirty="0" smtClean="0"/>
              <a:t>Заголовок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8319639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Облас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flipH="1">
            <a:off x="6098395" y="945846"/>
            <a:ext cx="7160" cy="2486541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280221" y="3600000"/>
            <a:ext cx="565592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6098395" y="3742571"/>
            <a:ext cx="0" cy="2659815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6246328" y="3600000"/>
            <a:ext cx="563548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 userDrawn="1"/>
        </p:nvSpPr>
        <p:spPr>
          <a:xfrm>
            <a:off x="103239" y="718585"/>
            <a:ext cx="310184" cy="3101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13" name="Овал 12"/>
          <p:cNvSpPr/>
          <p:nvPr userDrawn="1"/>
        </p:nvSpPr>
        <p:spPr>
          <a:xfrm>
            <a:off x="103239" y="3711333"/>
            <a:ext cx="310184" cy="3101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3</a:t>
            </a:r>
            <a:endParaRPr lang="ru-RU" sz="14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5" name="Овал 14"/>
          <p:cNvSpPr/>
          <p:nvPr userDrawn="1"/>
        </p:nvSpPr>
        <p:spPr>
          <a:xfrm>
            <a:off x="6179521" y="3711333"/>
            <a:ext cx="310184" cy="3101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4</a:t>
            </a:r>
            <a:endParaRPr lang="ru-RU" sz="14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6" name="Текст 2"/>
          <p:cNvSpPr>
            <a:spLocks noGrp="1"/>
          </p:cNvSpPr>
          <p:nvPr>
            <p:ph idx="1"/>
          </p:nvPr>
        </p:nvSpPr>
        <p:spPr>
          <a:xfrm>
            <a:off x="280221" y="1125837"/>
            <a:ext cx="5623200" cy="22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19" name="Текст 2"/>
          <p:cNvSpPr>
            <a:spLocks noGrp="1"/>
          </p:cNvSpPr>
          <p:nvPr>
            <p:ph idx="14"/>
          </p:nvPr>
        </p:nvSpPr>
        <p:spPr>
          <a:xfrm>
            <a:off x="6286990" y="4118159"/>
            <a:ext cx="5623200" cy="22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6" hasCustomPrompt="1"/>
          </p:nvPr>
        </p:nvSpPr>
        <p:spPr>
          <a:xfrm>
            <a:off x="440826" y="720000"/>
            <a:ext cx="5460759" cy="309600"/>
          </a:xfrm>
        </p:spPr>
        <p:txBody>
          <a:bodyPr anchor="t">
            <a:noAutofit/>
          </a:bodyPr>
          <a:lstStyle>
            <a:lvl1pPr>
              <a:defRPr sz="1600" b="1" u="sng" baseline="0"/>
            </a:lvl1pPr>
          </a:lstStyle>
          <a:p>
            <a:pPr lvl="0"/>
            <a:r>
              <a:rPr lang="ru-RU" dirty="0" smtClean="0"/>
              <a:t>Заголовок области</a:t>
            </a:r>
          </a:p>
        </p:txBody>
      </p:sp>
      <p:sp>
        <p:nvSpPr>
          <p:cNvPr id="24" name="Текст 21"/>
          <p:cNvSpPr>
            <a:spLocks noGrp="1"/>
          </p:cNvSpPr>
          <p:nvPr>
            <p:ph type="body" sz="quarter" idx="18" hasCustomPrompt="1"/>
          </p:nvPr>
        </p:nvSpPr>
        <p:spPr>
          <a:xfrm>
            <a:off x="6527282" y="3711360"/>
            <a:ext cx="5382908" cy="309600"/>
          </a:xfrm>
        </p:spPr>
        <p:txBody>
          <a:bodyPr anchor="t">
            <a:noAutofit/>
          </a:bodyPr>
          <a:lstStyle>
            <a:lvl1pPr>
              <a:defRPr sz="1600" b="1" u="sng" baseline="0"/>
            </a:lvl1pPr>
          </a:lstStyle>
          <a:p>
            <a:pPr lvl="0"/>
            <a:r>
              <a:rPr lang="ru-RU" dirty="0" smtClean="0"/>
              <a:t>Заголовок области</a:t>
            </a:r>
          </a:p>
        </p:txBody>
      </p:sp>
      <p:sp>
        <p:nvSpPr>
          <p:cNvPr id="25" name="Текст 21"/>
          <p:cNvSpPr>
            <a:spLocks noGrp="1"/>
          </p:cNvSpPr>
          <p:nvPr>
            <p:ph type="body" sz="quarter" idx="19" hasCustomPrompt="1"/>
          </p:nvPr>
        </p:nvSpPr>
        <p:spPr>
          <a:xfrm>
            <a:off x="440827" y="3711332"/>
            <a:ext cx="5460758" cy="309600"/>
          </a:xfrm>
        </p:spPr>
        <p:txBody>
          <a:bodyPr anchor="t">
            <a:noAutofit/>
          </a:bodyPr>
          <a:lstStyle>
            <a:lvl1pPr>
              <a:defRPr sz="1600" b="1" u="sng" baseline="0"/>
            </a:lvl1pPr>
          </a:lstStyle>
          <a:p>
            <a:pPr lvl="0"/>
            <a:r>
              <a:rPr lang="ru-RU" dirty="0" smtClean="0"/>
              <a:t>Заголовок области</a:t>
            </a:r>
          </a:p>
        </p:txBody>
      </p:sp>
      <p:sp>
        <p:nvSpPr>
          <p:cNvPr id="2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77650" y="6570000"/>
            <a:ext cx="400050" cy="288000"/>
          </a:xfrm>
          <a:prstGeom prst="rect">
            <a:avLst/>
          </a:prstGeom>
        </p:spPr>
        <p:txBody>
          <a:bodyPr lIns="36000" rIns="46800"/>
          <a:lstStyle>
            <a:lvl1pPr algn="r">
              <a:lnSpc>
                <a:spcPct val="90000"/>
              </a:lnSpc>
              <a:defRPr lang="ru-RU" sz="1351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21637E3-BD64-4746-8938-ECE6F31DC67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70000"/>
            <a:ext cx="10009632" cy="288000"/>
          </a:xfrm>
        </p:spPr>
        <p:txBody>
          <a:bodyPr vert="horz" lIns="91440" tIns="45720" rIns="91440" bIns="45720" rtlCol="0" anchor="t"/>
          <a:lstStyle>
            <a:lvl1pPr>
              <a:spcBef>
                <a:spcPts val="0"/>
              </a:spcBef>
              <a:defRPr lang="ru-RU" sz="1351" baseline="0" smtClean="0">
                <a:solidFill>
                  <a:schemeClr val="lt1"/>
                </a:solidFill>
              </a:defRPr>
            </a:lvl1pPr>
            <a:lvl2pPr>
              <a:defRPr lang="ru-RU" sz="1800" smtClean="0">
                <a:solidFill>
                  <a:schemeClr val="tx1"/>
                </a:solidFill>
              </a:defRPr>
            </a:lvl2pPr>
            <a:lvl3pPr>
              <a:defRPr lang="ru-RU" sz="1800" smtClean="0">
                <a:solidFill>
                  <a:schemeClr val="tx1"/>
                </a:solidFill>
              </a:defRPr>
            </a:lvl3pPr>
            <a:lvl4pPr>
              <a:defRPr lang="ru-RU" sz="1800" smtClean="0">
                <a:solidFill>
                  <a:schemeClr val="tx1"/>
                </a:solidFill>
              </a:defRPr>
            </a:lvl4pPr>
            <a:lvl5pPr>
              <a:defRPr lang="ru-RU"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примечания</a:t>
            </a:r>
          </a:p>
        </p:txBody>
      </p:sp>
      <p:sp>
        <p:nvSpPr>
          <p:cNvPr id="30" name="Текст 2"/>
          <p:cNvSpPr>
            <a:spLocks noGrp="1"/>
          </p:cNvSpPr>
          <p:nvPr>
            <p:ph idx="21"/>
          </p:nvPr>
        </p:nvSpPr>
        <p:spPr>
          <a:xfrm>
            <a:off x="280221" y="4118159"/>
            <a:ext cx="5621364" cy="22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31" name="Текст 2"/>
          <p:cNvSpPr>
            <a:spLocks noGrp="1"/>
          </p:cNvSpPr>
          <p:nvPr>
            <p:ph idx="13"/>
          </p:nvPr>
        </p:nvSpPr>
        <p:spPr>
          <a:xfrm>
            <a:off x="6291296" y="1125836"/>
            <a:ext cx="5623200" cy="22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34" name="Овал 33"/>
          <p:cNvSpPr/>
          <p:nvPr userDrawn="1"/>
        </p:nvSpPr>
        <p:spPr>
          <a:xfrm>
            <a:off x="6179521" y="720000"/>
            <a:ext cx="310184" cy="3101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2</a:t>
            </a:r>
            <a:endParaRPr lang="ru-RU" sz="14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35" name="Текст 21"/>
          <p:cNvSpPr>
            <a:spLocks noGrp="1"/>
          </p:cNvSpPr>
          <p:nvPr>
            <p:ph type="body" sz="quarter" idx="23" hasCustomPrompt="1"/>
          </p:nvPr>
        </p:nvSpPr>
        <p:spPr>
          <a:xfrm>
            <a:off x="6527282" y="715656"/>
            <a:ext cx="5382908" cy="310184"/>
          </a:xfrm>
        </p:spPr>
        <p:txBody>
          <a:bodyPr anchor="t">
            <a:noAutofit/>
          </a:bodyPr>
          <a:lstStyle>
            <a:lvl1pPr>
              <a:defRPr sz="1600" b="1" u="sng" baseline="0"/>
            </a:lvl1pPr>
          </a:lstStyle>
          <a:p>
            <a:pPr lvl="0"/>
            <a:r>
              <a:rPr lang="ru-RU" dirty="0" smtClean="0"/>
              <a:t>Заголовок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9376795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Области Верт Б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77650" y="6570000"/>
            <a:ext cx="400050" cy="288000"/>
          </a:xfrm>
          <a:prstGeom prst="rect">
            <a:avLst/>
          </a:prstGeom>
        </p:spPr>
        <p:txBody>
          <a:bodyPr lIns="36000" rIns="46800"/>
          <a:lstStyle>
            <a:lvl1pPr algn="r">
              <a:lnSpc>
                <a:spcPct val="90000"/>
              </a:lnSpc>
              <a:defRPr lang="ru-RU" sz="1351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21637E3-BD64-4746-8938-ECE6F31DC67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70000"/>
            <a:ext cx="10009632" cy="288000"/>
          </a:xfrm>
        </p:spPr>
        <p:txBody>
          <a:bodyPr vert="horz" lIns="91440" tIns="45720" rIns="91440" bIns="45720" rtlCol="0" anchor="t"/>
          <a:lstStyle>
            <a:lvl1pPr>
              <a:spcBef>
                <a:spcPts val="0"/>
              </a:spcBef>
              <a:defRPr lang="ru-RU" sz="1351" baseline="0" smtClean="0">
                <a:solidFill>
                  <a:schemeClr val="lt1"/>
                </a:solidFill>
              </a:defRPr>
            </a:lvl1pPr>
            <a:lvl2pPr>
              <a:defRPr lang="ru-RU" sz="1800" smtClean="0">
                <a:solidFill>
                  <a:schemeClr val="tx1"/>
                </a:solidFill>
              </a:defRPr>
            </a:lvl2pPr>
            <a:lvl3pPr>
              <a:defRPr lang="ru-RU" sz="1800" smtClean="0">
                <a:solidFill>
                  <a:schemeClr val="tx1"/>
                </a:solidFill>
              </a:defRPr>
            </a:lvl3pPr>
            <a:lvl4pPr>
              <a:defRPr lang="ru-RU" sz="1800" smtClean="0">
                <a:solidFill>
                  <a:schemeClr val="tx1"/>
                </a:solidFill>
              </a:defRPr>
            </a:lvl4pPr>
            <a:lvl5pPr>
              <a:defRPr lang="ru-RU"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примечания</a:t>
            </a:r>
          </a:p>
        </p:txBody>
      </p:sp>
      <p:sp>
        <p:nvSpPr>
          <p:cNvPr id="10" name="Текст 2"/>
          <p:cNvSpPr>
            <a:spLocks noGrp="1"/>
          </p:cNvSpPr>
          <p:nvPr>
            <p:ph idx="13"/>
          </p:nvPr>
        </p:nvSpPr>
        <p:spPr>
          <a:xfrm>
            <a:off x="6292800" y="851769"/>
            <a:ext cx="5623200" cy="5531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6098395" y="902208"/>
            <a:ext cx="1" cy="5384292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280222" y="851769"/>
            <a:ext cx="5623200" cy="5536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260103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6570662"/>
            <a:ext cx="12192000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-1"/>
            <a:ext cx="12191999" cy="3429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559920" y="1902366"/>
            <a:ext cx="7072155" cy="1485900"/>
          </a:xfrm>
          <a:prstGeom prst="rect">
            <a:avLst/>
          </a:prstGeom>
        </p:spPr>
        <p:txBody>
          <a:bodyPr bIns="180000" anchor="b">
            <a:normAutofit/>
          </a:bodyPr>
          <a:lstStyle>
            <a:lvl1pPr algn="ctr">
              <a:defRPr lang="ru-RU" sz="4000" b="1" kern="120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 smtClean="0"/>
              <a:t>Спасибо за внимание! (пример)</a:t>
            </a:r>
            <a:endParaRPr lang="ru-RU" dirty="0"/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559920" y="3429000"/>
            <a:ext cx="7072155" cy="1655762"/>
          </a:xfrm>
          <a:prstGeom prst="rect">
            <a:avLst/>
          </a:prstGeom>
        </p:spPr>
        <p:txBody>
          <a:bodyPr vert="horz" lIns="91440" tIns="180000" rIns="91440" bIns="45720" rtlCol="0">
            <a:normAutofit/>
          </a:bodyPr>
          <a:lstStyle>
            <a:lvl1pPr marL="0" indent="0" algn="ctr">
              <a:buNone/>
              <a:defRPr lang="ru-RU" sz="2800" b="1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email: </a:t>
            </a:r>
            <a:r>
              <a:rPr lang="ru-RU" dirty="0" smtClean="0"/>
              <a:t>ВВЕДИТЕ АДРЕС</a:t>
            </a:r>
            <a:endParaRPr lang="en-US" dirty="0" smtClean="0"/>
          </a:p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ru-RU" dirty="0" smtClean="0"/>
              <a:t>тел.</a:t>
            </a:r>
            <a:r>
              <a:rPr lang="en-US" dirty="0" smtClean="0"/>
              <a:t> +7 495 621 57 46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2075" y="4833431"/>
            <a:ext cx="2349060" cy="183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00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77650" y="6570000"/>
            <a:ext cx="400050" cy="288000"/>
          </a:xfrm>
          <a:prstGeom prst="rect">
            <a:avLst/>
          </a:prstGeom>
        </p:spPr>
        <p:txBody>
          <a:bodyPr lIns="36000" rIns="46800"/>
          <a:lstStyle>
            <a:lvl1pPr algn="r">
              <a:lnSpc>
                <a:spcPct val="90000"/>
              </a:lnSpc>
              <a:defRPr lang="ru-RU" sz="1351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21637E3-BD64-4746-8938-ECE6F31DC67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70000"/>
            <a:ext cx="10009632" cy="288000"/>
          </a:xfrm>
        </p:spPr>
        <p:txBody>
          <a:bodyPr vert="horz" lIns="91440" tIns="45720" rIns="91440" bIns="45720" rtlCol="0" anchor="t"/>
          <a:lstStyle>
            <a:lvl1pPr>
              <a:spcBef>
                <a:spcPts val="0"/>
              </a:spcBef>
              <a:defRPr lang="ru-RU" sz="1351" baseline="0" smtClean="0">
                <a:solidFill>
                  <a:schemeClr val="lt1"/>
                </a:solidFill>
              </a:defRPr>
            </a:lvl1pPr>
            <a:lvl2pPr>
              <a:defRPr lang="ru-RU" sz="1800" smtClean="0">
                <a:solidFill>
                  <a:schemeClr val="tx1"/>
                </a:solidFill>
              </a:defRPr>
            </a:lvl2pPr>
            <a:lvl3pPr>
              <a:defRPr lang="ru-RU" sz="1800" smtClean="0">
                <a:solidFill>
                  <a:schemeClr val="tx1"/>
                </a:solidFill>
              </a:defRPr>
            </a:lvl3pPr>
            <a:lvl4pPr>
              <a:defRPr lang="ru-RU" sz="1800" smtClean="0">
                <a:solidFill>
                  <a:schemeClr val="tx1"/>
                </a:solidFill>
              </a:defRPr>
            </a:lvl4pPr>
            <a:lvl5pPr>
              <a:defRPr lang="ru-RU"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примечания</a:t>
            </a:r>
          </a:p>
        </p:txBody>
      </p:sp>
    </p:spTree>
    <p:extLst>
      <p:ext uri="{BB962C8B-B14F-4D97-AF65-F5344CB8AC3E}">
        <p14:creationId xmlns:p14="http://schemas.microsoft.com/office/powerpoint/2010/main" val="3108825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0"/>
            <a:ext cx="12192000" cy="633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6570000"/>
            <a:ext cx="12192000" cy="28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Ins="396000" rtlCol="0" anchor="t" anchorCtr="0">
            <a:noAutofit/>
          </a:bodyPr>
          <a:lstStyle/>
          <a:p>
            <a:pPr algn="r" defTabSz="457200"/>
            <a:endParaRPr lang="ru-RU" sz="135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2800"/>
            <a:ext cx="12192000" cy="37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0222" y="851065"/>
            <a:ext cx="11635778" cy="5537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9" name="Текст 4"/>
          <p:cNvSpPr txBox="1">
            <a:spLocks/>
          </p:cNvSpPr>
          <p:nvPr userDrawn="1"/>
        </p:nvSpPr>
        <p:spPr>
          <a:xfrm>
            <a:off x="10077450" y="6570705"/>
            <a:ext cx="1600200" cy="28659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351" kern="120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lang="ru-RU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lang="ru-RU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ru-RU" dirty="0" smtClean="0"/>
              <a:t>ЦЕНТР КОНЦЕПТ |</a:t>
            </a:r>
            <a:endParaRPr lang="ru-RU" dirty="0"/>
          </a:p>
        </p:txBody>
      </p:sp>
      <p:sp>
        <p:nvSpPr>
          <p:cNvPr id="2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77650" y="6570000"/>
            <a:ext cx="400050" cy="288000"/>
          </a:xfrm>
          <a:prstGeom prst="rect">
            <a:avLst/>
          </a:prstGeom>
        </p:spPr>
        <p:txBody>
          <a:bodyPr lIns="36000" rIns="46800"/>
          <a:lstStyle>
            <a:lvl1pPr algn="r">
              <a:lnSpc>
                <a:spcPct val="90000"/>
              </a:lnSpc>
              <a:defRPr lang="ru-RU" sz="1351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21637E3-BD64-4746-8938-ECE6F31DC6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5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9" r:id="rId4"/>
    <p:sldLayoutId id="2147483661" r:id="rId5"/>
    <p:sldLayoutId id="2147483660" r:id="rId6"/>
    <p:sldLayoutId id="2147483666" r:id="rId7"/>
    <p:sldLayoutId id="2147483662" r:id="rId8"/>
    <p:sldLayoutId id="2147483655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2000" kern="120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450000" indent="-2700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720000" indent="-2700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hyperlink" Target="http://bit.ly/2USv4W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wmf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borisov@acconcept.r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bit.ly/3djN0Ai" TargetMode="External"/><Relationship Id="rId5" Type="http://schemas.openxmlformats.org/officeDocument/2006/relationships/image" Target="../media/image27.emf"/><Relationship Id="rId4" Type="http://schemas.openxmlformats.org/officeDocument/2006/relationships/hyperlink" Target="http://bit.ly/2Hxic0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oncept.ru/publishing/market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acconcept.ru/" TargetMode="External"/><Relationship Id="rId5" Type="http://schemas.openxmlformats.org/officeDocument/2006/relationships/hyperlink" Target="http://bit.ly/2Sy9PYn" TargetMode="External"/><Relationship Id="rId4" Type="http://schemas.openxmlformats.org/officeDocument/2006/relationships/hyperlink" Target="https://mipt.ru/education/chairs/concept_analyse_desig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03%20&#1055;&#1088;&#1077;&#1076;&#1084;&#1077;&#1090;&#1085;&#1099;&#1077;%20&#1086;&#1073;&#1083;&#1072;&#1089;&#1090;&#1080;.pptx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bit.ly/2I0nykK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Применение </a:t>
            </a:r>
            <a:r>
              <a:rPr lang="ru-RU" dirty="0"/>
              <a:t>методов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концептуального </a:t>
            </a:r>
            <a:r>
              <a:rPr lang="ru-RU" dirty="0"/>
              <a:t>анализа и проектирования (</a:t>
            </a:r>
            <a:r>
              <a:rPr lang="ru-RU" dirty="0" smtClean="0"/>
              <a:t>КАиП</a:t>
            </a:r>
            <a:r>
              <a:rPr lang="ru-RU" dirty="0"/>
              <a:t>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Оценка </a:t>
            </a:r>
            <a:r>
              <a:rPr lang="ru-RU" dirty="0"/>
              <a:t>концепций и </a:t>
            </a:r>
            <a:r>
              <a:rPr lang="ru-RU" dirty="0" smtClean="0"/>
              <a:t>разработка </a:t>
            </a:r>
            <a:r>
              <a:rPr lang="ru-RU" dirty="0"/>
              <a:t>рекомендаций по проектам сложных систем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Борисов Иван</a:t>
            </a:r>
            <a:br>
              <a:rPr lang="ru-RU" dirty="0" smtClean="0"/>
            </a:br>
            <a:r>
              <a:rPr lang="ru-RU" dirty="0" smtClean="0"/>
              <a:t>ведущий разработчик </a:t>
            </a:r>
            <a:br>
              <a:rPr lang="ru-RU" dirty="0" smtClean="0"/>
            </a:br>
            <a:r>
              <a:rPr lang="ru-RU" dirty="0" smtClean="0"/>
              <a:t>Центр КОНЦЕПТ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Москва</a:t>
            </a:r>
            <a:endParaRPr lang="ru-RU" dirty="0"/>
          </a:p>
          <a:p>
            <a:r>
              <a:rPr lang="ru-RU" dirty="0" smtClean="0"/>
              <a:t>19 марта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49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06"/>
          <a:stretch/>
        </p:blipFill>
        <p:spPr>
          <a:xfrm>
            <a:off x="7032567" y="749243"/>
            <a:ext cx="5045132" cy="30738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3" name="Заголовок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Моделирование с помощью концептуальных схем</a:t>
            </a:r>
            <a:endParaRPr lang="ru-RU" dirty="0"/>
          </a:p>
        </p:txBody>
      </p:sp>
      <p:sp>
        <p:nvSpPr>
          <p:cNvPr id="35" name="Текст 3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37E3-BD64-4746-8938-ECE6F31DC675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0220" y="3950363"/>
            <a:ext cx="11797479" cy="25737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Объект 1"/>
          <p:cNvSpPr txBox="1">
            <a:spLocks/>
          </p:cNvSpPr>
          <p:nvPr/>
        </p:nvSpPr>
        <p:spPr>
          <a:xfrm>
            <a:off x="280221" y="864930"/>
            <a:ext cx="6550352" cy="2958129"/>
          </a:xfrm>
          <a:prstGeom prst="rect">
            <a:avLst/>
          </a:prstGeom>
        </p:spPr>
        <p:txBody>
          <a:bodyPr vert="horz" lIns="90000" tIns="45720" rIns="90000" bIns="45720" numCol="2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1"/>
                </a:solidFill>
              </a:rPr>
              <a:t>Концептуальная схема </a:t>
            </a:r>
            <a:r>
              <a:rPr lang="ru-RU" sz="1600" dirty="0" smtClean="0">
                <a:solidFill>
                  <a:schemeClr val="tx1"/>
                </a:solidFill>
              </a:rPr>
              <a:t>(КС) фиксирует </a:t>
            </a:r>
            <a:r>
              <a:rPr lang="ru-RU" sz="1600" b="1" dirty="0" smtClean="0">
                <a:solidFill>
                  <a:schemeClr val="tx1"/>
                </a:solidFill>
              </a:rPr>
              <a:t>систему определений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Формальный язык </a:t>
            </a:r>
            <a:r>
              <a:rPr lang="ru-RU" sz="1600" dirty="0" smtClean="0">
                <a:solidFill>
                  <a:schemeClr val="tx1"/>
                </a:solidFill>
              </a:rPr>
              <a:t>экспликации позволяет автоматизировать проверку </a:t>
            </a:r>
            <a:r>
              <a:rPr lang="ru-RU" sz="1600" b="1" dirty="0" smtClean="0">
                <a:solidFill>
                  <a:schemeClr val="tx1"/>
                </a:solidFill>
              </a:rPr>
              <a:t>корректности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Разделение предметной области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на разные КС и их </a:t>
            </a:r>
            <a:r>
              <a:rPr lang="ru-RU" sz="1600" b="1" dirty="0" smtClean="0">
                <a:solidFill>
                  <a:schemeClr val="tx1"/>
                </a:solidFill>
              </a:rPr>
              <a:t>синтез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Формальное порождение </a:t>
            </a:r>
            <a:r>
              <a:rPr lang="ru-RU" sz="1600" b="1" dirty="0" smtClean="0">
                <a:solidFill>
                  <a:schemeClr val="tx1"/>
                </a:solidFill>
              </a:rPr>
              <a:t>разнообразий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Сквозное </a:t>
            </a:r>
            <a:r>
              <a:rPr lang="ru-RU" sz="1600" b="1" dirty="0" smtClean="0">
                <a:solidFill>
                  <a:schemeClr val="tx1"/>
                </a:solidFill>
              </a:rPr>
              <a:t>внесение изменений</a:t>
            </a:r>
          </a:p>
          <a:p>
            <a:r>
              <a:rPr lang="ru-RU" sz="1600" b="1" dirty="0" smtClean="0">
                <a:solidFill>
                  <a:schemeClr val="accent2"/>
                </a:solidFill>
              </a:rPr>
              <a:t>Выявляемые дефекты</a:t>
            </a:r>
            <a:endParaRPr lang="en-US" sz="1600" b="1" dirty="0" smtClean="0">
              <a:solidFill>
                <a:schemeClr val="accent2"/>
              </a:solidFill>
            </a:endParaRPr>
          </a:p>
          <a:p>
            <a:pPr lvl="1"/>
            <a:r>
              <a:rPr lang="ru-RU" sz="1600" dirty="0" smtClean="0">
                <a:solidFill>
                  <a:srgbClr val="378E46"/>
                </a:solidFill>
              </a:rPr>
              <a:t>невыполнимые</a:t>
            </a:r>
            <a:r>
              <a:rPr lang="en-US" sz="1600" dirty="0" smtClean="0">
                <a:solidFill>
                  <a:srgbClr val="378E46"/>
                </a:solidFill>
              </a:rPr>
              <a:t>/</a:t>
            </a:r>
            <a:r>
              <a:rPr lang="ru-RU" sz="1600" dirty="0" smtClean="0">
                <a:solidFill>
                  <a:srgbClr val="378E46"/>
                </a:solidFill>
              </a:rPr>
              <a:t>противоречивые требования</a:t>
            </a:r>
          </a:p>
          <a:p>
            <a:pPr lvl="1"/>
            <a:r>
              <a:rPr lang="ru-RU" sz="1600" dirty="0">
                <a:solidFill>
                  <a:srgbClr val="378E46"/>
                </a:solidFill>
              </a:rPr>
              <a:t>неполнота описания системы</a:t>
            </a:r>
          </a:p>
          <a:p>
            <a:pPr lvl="1"/>
            <a:r>
              <a:rPr lang="ru-RU" sz="1600" dirty="0" smtClean="0">
                <a:solidFill>
                  <a:srgbClr val="378E46"/>
                </a:solidFill>
              </a:rPr>
              <a:t>упущенные альтернативы</a:t>
            </a:r>
          </a:p>
          <a:p>
            <a:pPr lvl="1"/>
            <a:r>
              <a:rPr lang="ru-RU" sz="1600" dirty="0">
                <a:solidFill>
                  <a:srgbClr val="378E46"/>
                </a:solidFill>
              </a:rPr>
              <a:t>неполнота </a:t>
            </a:r>
            <a:r>
              <a:rPr lang="ru-RU" sz="1600" dirty="0" smtClean="0">
                <a:solidFill>
                  <a:srgbClr val="378E46"/>
                </a:solidFill>
              </a:rPr>
              <a:t>вносимых </a:t>
            </a:r>
            <a:r>
              <a:rPr lang="ru-RU" sz="1600" dirty="0">
                <a:solidFill>
                  <a:srgbClr val="378E46"/>
                </a:solidFill>
              </a:rPr>
              <a:t>изменений</a:t>
            </a:r>
          </a:p>
          <a:p>
            <a:pPr lvl="1"/>
            <a:r>
              <a:rPr lang="ru-RU" sz="1600" dirty="0" smtClean="0">
                <a:solidFill>
                  <a:srgbClr val="378E46"/>
                </a:solidFill>
              </a:rPr>
              <a:t>неконструктивные формулировки</a:t>
            </a:r>
          </a:p>
          <a:p>
            <a:pPr lvl="1"/>
            <a:r>
              <a:rPr lang="ru-RU" sz="1600" dirty="0">
                <a:solidFill>
                  <a:srgbClr val="378E46"/>
                </a:solidFill>
              </a:rPr>
              <a:t>з</a:t>
            </a:r>
            <a:r>
              <a:rPr lang="ru-RU" sz="1600" dirty="0" smtClean="0">
                <a:solidFill>
                  <a:srgbClr val="378E46"/>
                </a:solidFill>
              </a:rPr>
              <a:t>авуалированные решения с неожиданными последствиями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1415" y="844161"/>
            <a:ext cx="4187090" cy="24129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66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Последствия дефектов Концепции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222" y="851769"/>
            <a:ext cx="11606978" cy="2869625"/>
          </a:xfrm>
        </p:spPr>
        <p:txBody>
          <a:bodyPr numCol="2" spcCol="360000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spc="-40" dirty="0" smtClean="0">
                <a:solidFill>
                  <a:schemeClr val="tx1"/>
                </a:solidFill>
              </a:rPr>
              <a:t>Несоответствие реализации Концепции ожиданиям заинтересованных сторон вплоть до полной </a:t>
            </a:r>
            <a:r>
              <a:rPr lang="ru-RU" sz="2000" b="1" spc="-40" dirty="0" smtClean="0">
                <a:solidFill>
                  <a:schemeClr val="tx1"/>
                </a:solidFill>
              </a:rPr>
              <a:t>противоположности</a:t>
            </a:r>
          </a:p>
          <a:p>
            <a:pPr>
              <a:lnSpc>
                <a:spcPct val="100000"/>
              </a:lnSpc>
            </a:pPr>
            <a:r>
              <a:rPr lang="ru-RU" sz="2000" spc="-40" dirty="0" smtClean="0">
                <a:solidFill>
                  <a:schemeClr val="tx1"/>
                </a:solidFill>
              </a:rPr>
              <a:t>Неожиданные </a:t>
            </a:r>
            <a:r>
              <a:rPr lang="ru-RU" sz="2000" spc="-40" dirty="0">
                <a:solidFill>
                  <a:schemeClr val="tx1"/>
                </a:solidFill>
              </a:rPr>
              <a:t>социально-экономические </a:t>
            </a:r>
            <a:r>
              <a:rPr lang="ru-RU" sz="2000" b="1" spc="-40" dirty="0" smtClean="0">
                <a:solidFill>
                  <a:schemeClr val="tx1"/>
                </a:solidFill>
              </a:rPr>
              <a:t>последствия</a:t>
            </a:r>
          </a:p>
          <a:p>
            <a:pPr>
              <a:lnSpc>
                <a:spcPct val="100000"/>
              </a:lnSpc>
            </a:pPr>
            <a:r>
              <a:rPr lang="ru-RU" sz="2000" spc="-40" dirty="0" smtClean="0">
                <a:solidFill>
                  <a:schemeClr val="tx1"/>
                </a:solidFill>
              </a:rPr>
              <a:t>Невозможность </a:t>
            </a:r>
            <a:r>
              <a:rPr lang="ru-RU" sz="2000" b="1" spc="-40" dirty="0" smtClean="0">
                <a:solidFill>
                  <a:schemeClr val="tx1"/>
                </a:solidFill>
              </a:rPr>
              <a:t>коммуникации</a:t>
            </a:r>
            <a:r>
              <a:rPr lang="ru-RU" sz="2000" spc="-40" dirty="0" smtClean="0">
                <a:solidFill>
                  <a:schemeClr val="tx1"/>
                </a:solidFill>
              </a:rPr>
              <a:t> и выработки оперативных </a:t>
            </a:r>
            <a:r>
              <a:rPr lang="ru-RU" sz="2000" b="1" spc="-40" dirty="0" smtClean="0">
                <a:solidFill>
                  <a:schemeClr val="tx1"/>
                </a:solidFill>
              </a:rPr>
              <a:t>решений</a:t>
            </a:r>
          </a:p>
          <a:p>
            <a:pPr>
              <a:lnSpc>
                <a:spcPct val="100000"/>
              </a:lnSpc>
            </a:pPr>
            <a:r>
              <a:rPr lang="ru-RU" sz="2000" spc="-40" dirty="0" smtClean="0">
                <a:solidFill>
                  <a:schemeClr val="tx1"/>
                </a:solidFill>
              </a:rPr>
              <a:t>Провал </a:t>
            </a:r>
            <a:r>
              <a:rPr lang="ru-RU" sz="2000" b="1" spc="-40" dirty="0" smtClean="0">
                <a:solidFill>
                  <a:schemeClr val="tx1"/>
                </a:solidFill>
              </a:rPr>
              <a:t>внедрения</a:t>
            </a:r>
            <a:r>
              <a:rPr lang="ru-RU" sz="2000" spc="-40" dirty="0" smtClean="0">
                <a:solidFill>
                  <a:schemeClr val="tx1"/>
                </a:solidFill>
              </a:rPr>
              <a:t> разработанной системы</a:t>
            </a: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Противоречия </a:t>
            </a:r>
            <a:r>
              <a:rPr lang="ru-RU" sz="2000" dirty="0">
                <a:solidFill>
                  <a:schemeClr val="tx1"/>
                </a:solidFill>
              </a:rPr>
              <a:t>и пробелы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 </a:t>
            </a:r>
            <a:r>
              <a:rPr lang="ru-RU" sz="2000" b="1" dirty="0">
                <a:solidFill>
                  <a:schemeClr val="tx1"/>
                </a:solidFill>
              </a:rPr>
              <a:t>нормативно-методической базе</a:t>
            </a:r>
          </a:p>
          <a:p>
            <a:pPr>
              <a:lnSpc>
                <a:spcPct val="100000"/>
              </a:lnSpc>
            </a:pPr>
            <a:r>
              <a:rPr lang="ru-RU" sz="2000" spc="-40" dirty="0" smtClean="0">
                <a:solidFill>
                  <a:schemeClr val="tx1"/>
                </a:solidFill>
              </a:rPr>
              <a:t>Упущенные </a:t>
            </a:r>
            <a:r>
              <a:rPr lang="ru-RU" sz="2000" b="1" spc="-40" dirty="0" smtClean="0">
                <a:solidFill>
                  <a:schemeClr val="tx1"/>
                </a:solidFill>
              </a:rPr>
              <a:t>возможности</a:t>
            </a:r>
          </a:p>
          <a:p>
            <a:pPr>
              <a:lnSpc>
                <a:spcPct val="100000"/>
              </a:lnSpc>
            </a:pPr>
            <a:r>
              <a:rPr lang="ru-RU" sz="2000" spc="-40" dirty="0" smtClean="0">
                <a:solidFill>
                  <a:schemeClr val="tx1"/>
                </a:solidFill>
              </a:rPr>
              <a:t>Неэффективность </a:t>
            </a:r>
            <a:r>
              <a:rPr lang="ru-RU" sz="2000" b="1" spc="-40" dirty="0" smtClean="0">
                <a:solidFill>
                  <a:schemeClr val="tx1"/>
                </a:solidFill>
              </a:rPr>
              <a:t>процессов</a:t>
            </a:r>
          </a:p>
          <a:p>
            <a:pPr>
              <a:lnSpc>
                <a:spcPct val="100000"/>
              </a:lnSpc>
            </a:pPr>
            <a:r>
              <a:rPr lang="ru-RU" sz="2000" b="1" spc="-40" dirty="0">
                <a:solidFill>
                  <a:schemeClr val="tx1"/>
                </a:solidFill>
              </a:rPr>
              <a:t>Наказание</a:t>
            </a:r>
            <a:r>
              <a:rPr lang="ru-RU" sz="2000" spc="-40" dirty="0">
                <a:solidFill>
                  <a:schemeClr val="tx1"/>
                </a:solidFill>
              </a:rPr>
              <a:t> невиновных и </a:t>
            </a:r>
            <a:r>
              <a:rPr lang="ru-RU" sz="2000" b="1" spc="-40" dirty="0">
                <a:solidFill>
                  <a:schemeClr val="tx1"/>
                </a:solidFill>
              </a:rPr>
              <a:t>поощрение</a:t>
            </a:r>
            <a:r>
              <a:rPr lang="ru-RU" sz="2000" spc="-40" dirty="0">
                <a:solidFill>
                  <a:schemeClr val="tx1"/>
                </a:solidFill>
              </a:rPr>
              <a:t> </a:t>
            </a:r>
            <a:r>
              <a:rPr lang="ru-RU" sz="2000" spc="-40" dirty="0" smtClean="0">
                <a:solidFill>
                  <a:schemeClr val="tx1"/>
                </a:solidFill>
              </a:rPr>
              <a:t>непричастных</a:t>
            </a:r>
            <a:endParaRPr lang="ru-RU" sz="2000" spc="-4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37E3-BD64-4746-8938-ECE6F31DC675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816" y="3721395"/>
            <a:ext cx="2571911" cy="25726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215" y="3534296"/>
            <a:ext cx="2663221" cy="2918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7107" y="3721395"/>
            <a:ext cx="2463716" cy="255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2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 smtClean="0"/>
              <a:t>Компетенции КАиП</a:t>
            </a:r>
            <a:endParaRPr lang="ru-RU" sz="44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cap="small" dirty="0" smtClean="0"/>
              <a:t> </a:t>
            </a:r>
            <a:endParaRPr lang="ru-RU" sz="4800" cap="small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11791950" y="6570663"/>
            <a:ext cx="400050" cy="287337"/>
          </a:xfrm>
        </p:spPr>
        <p:txBody>
          <a:bodyPr/>
          <a:lstStyle/>
          <a:p>
            <a:fld id="{121637E3-BD64-4746-8938-ECE6F31DC675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15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дисциплин КАиП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37E3-BD64-4746-8938-ECE6F31DC675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u="sng" dirty="0" smtClean="0"/>
              <a:t>Дополнительные дисциплины</a:t>
            </a:r>
          </a:p>
          <a:p>
            <a:r>
              <a:rPr lang="ru-RU" dirty="0" smtClean="0"/>
              <a:t>Теория </a:t>
            </a:r>
            <a:r>
              <a:rPr lang="ru-RU" dirty="0"/>
              <a:t>организации и управления </a:t>
            </a:r>
            <a:r>
              <a:rPr lang="ru-RU" dirty="0" smtClean="0"/>
              <a:t>организацией</a:t>
            </a:r>
          </a:p>
          <a:p>
            <a:r>
              <a:rPr lang="ru-RU" dirty="0"/>
              <a:t>Основы правового регулирования</a:t>
            </a:r>
          </a:p>
          <a:p>
            <a:r>
              <a:rPr lang="ru-RU" dirty="0"/>
              <a:t>Основы теории государства и права</a:t>
            </a:r>
          </a:p>
          <a:p>
            <a:r>
              <a:rPr lang="ru-RU" dirty="0" smtClean="0"/>
              <a:t>Основы </a:t>
            </a:r>
            <a:r>
              <a:rPr lang="ru-RU" dirty="0"/>
              <a:t>САПР АСУ</a:t>
            </a:r>
          </a:p>
          <a:p>
            <a:r>
              <a:rPr lang="ru-RU" dirty="0"/>
              <a:t>Основы работы с базами данных</a:t>
            </a:r>
          </a:p>
          <a:p>
            <a:r>
              <a:rPr lang="ru-RU" dirty="0"/>
              <a:t>Информационные системы (КИС, </a:t>
            </a:r>
            <a:r>
              <a:rPr lang="en-US" dirty="0"/>
              <a:t>ERP</a:t>
            </a:r>
            <a:r>
              <a:rPr lang="ru-RU" dirty="0"/>
              <a:t>, платформы, экосистемы)</a:t>
            </a:r>
          </a:p>
          <a:p>
            <a:r>
              <a:rPr lang="ru-RU" dirty="0"/>
              <a:t>Основы архитектурного проектирования</a:t>
            </a:r>
          </a:p>
          <a:p>
            <a:r>
              <a:rPr lang="ru-RU" dirty="0" smtClean="0"/>
              <a:t>Основы </a:t>
            </a:r>
            <a:r>
              <a:rPr lang="ru-RU" dirty="0"/>
              <a:t>математической статистики</a:t>
            </a:r>
          </a:p>
          <a:p>
            <a:r>
              <a:rPr lang="ru-RU" dirty="0" smtClean="0"/>
              <a:t>Основы </a:t>
            </a:r>
            <a:r>
              <a:rPr lang="ru-RU" dirty="0"/>
              <a:t>проведения научно-исследовательской работы</a:t>
            </a:r>
          </a:p>
          <a:p>
            <a:r>
              <a:rPr lang="ru-RU" dirty="0"/>
              <a:t>Основы экспертно-аналитической </a:t>
            </a:r>
            <a:r>
              <a:rPr lang="ru-RU" dirty="0" smtClean="0"/>
              <a:t>деятельности</a:t>
            </a:r>
          </a:p>
          <a:p>
            <a:r>
              <a:rPr lang="ru-RU" dirty="0"/>
              <a:t>Методы </a:t>
            </a:r>
            <a:r>
              <a:rPr lang="en-US" dirty="0"/>
              <a:t>Data </a:t>
            </a:r>
            <a:r>
              <a:rPr lang="en-US" dirty="0" smtClean="0"/>
              <a:t>Science</a:t>
            </a:r>
            <a:r>
              <a:rPr lang="ru-RU" dirty="0" smtClean="0"/>
              <a:t>, ИИ, машинное обучение</a:t>
            </a:r>
            <a:endParaRPr lang="ru-RU" dirty="0"/>
          </a:p>
          <a:p>
            <a:pPr lvl="0"/>
            <a:r>
              <a:rPr lang="ru-RU" dirty="0" smtClean="0"/>
              <a:t>Основы </a:t>
            </a:r>
            <a:r>
              <a:rPr lang="ru-RU" dirty="0"/>
              <a:t>финансовой математики</a:t>
            </a:r>
          </a:p>
          <a:p>
            <a:pPr lvl="0"/>
            <a:r>
              <a:rPr lang="ru-RU" dirty="0"/>
              <a:t>Методы оптимизации</a:t>
            </a:r>
          </a:p>
          <a:p>
            <a:pPr lvl="0"/>
            <a:r>
              <a:rPr lang="ru-RU" dirty="0"/>
              <a:t>Основы математического моделирования</a:t>
            </a:r>
          </a:p>
          <a:p>
            <a:r>
              <a:rPr lang="ru-RU" dirty="0"/>
              <a:t>Психология </a:t>
            </a:r>
            <a:r>
              <a:rPr lang="ru-RU" dirty="0" smtClean="0"/>
              <a:t>личности</a:t>
            </a:r>
          </a:p>
          <a:p>
            <a:r>
              <a:rPr lang="ru-RU" dirty="0"/>
              <a:t>Составление технической </a:t>
            </a:r>
            <a:r>
              <a:rPr lang="ru-RU" dirty="0" smtClean="0"/>
              <a:t>документации</a:t>
            </a:r>
            <a:endParaRPr lang="ru-RU" dirty="0"/>
          </a:p>
        </p:txBody>
      </p:sp>
      <p:sp>
        <p:nvSpPr>
          <p:cNvPr id="34" name="Объект 3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1600" b="1" u="sng" dirty="0" smtClean="0"/>
              <a:t>Базовые дисциплины</a:t>
            </a:r>
          </a:p>
          <a:p>
            <a:pPr lvl="0"/>
            <a:r>
              <a:rPr lang="ru-RU" dirty="0" smtClean="0"/>
              <a:t>Основы </a:t>
            </a:r>
            <a:r>
              <a:rPr lang="ru-RU" dirty="0"/>
              <a:t>теории </a:t>
            </a:r>
            <a:r>
              <a:rPr lang="ru-RU" dirty="0" smtClean="0"/>
              <a:t>систем</a:t>
            </a:r>
          </a:p>
          <a:p>
            <a:pPr lvl="0"/>
            <a:r>
              <a:rPr lang="ru-RU" dirty="0" smtClean="0"/>
              <a:t>Основы </a:t>
            </a:r>
            <a:r>
              <a:rPr lang="ru-RU" dirty="0"/>
              <a:t>методологии системного и морфологического </a:t>
            </a:r>
            <a:r>
              <a:rPr lang="ru-RU" dirty="0" smtClean="0"/>
              <a:t>анализа</a:t>
            </a:r>
          </a:p>
          <a:p>
            <a:pPr lvl="0"/>
            <a:r>
              <a:rPr lang="ru-RU" dirty="0" smtClean="0"/>
              <a:t>Концептуальное </a:t>
            </a:r>
            <a:r>
              <a:rPr lang="ru-RU" dirty="0"/>
              <a:t>проектирование систем организационного </a:t>
            </a:r>
            <a:r>
              <a:rPr lang="ru-RU" dirty="0" smtClean="0"/>
              <a:t>управления</a:t>
            </a:r>
          </a:p>
          <a:p>
            <a:r>
              <a:rPr lang="ru-RU" dirty="0"/>
              <a:t>Методические основы </a:t>
            </a:r>
            <a:r>
              <a:rPr lang="ru-RU" dirty="0" smtClean="0"/>
              <a:t>концептуализации</a:t>
            </a:r>
          </a:p>
          <a:p>
            <a:r>
              <a:rPr lang="ru-RU" dirty="0"/>
              <a:t>Концептуальные модели предметных областей (обзор практики)</a:t>
            </a:r>
          </a:p>
          <a:p>
            <a:r>
              <a:rPr lang="ru-RU" dirty="0" smtClean="0"/>
              <a:t>Технологии </a:t>
            </a:r>
            <a:r>
              <a:rPr lang="ru-RU" dirty="0"/>
              <a:t>проектирования систем организационного управления</a:t>
            </a:r>
          </a:p>
          <a:p>
            <a:r>
              <a:rPr lang="ru-RU" dirty="0"/>
              <a:t>Методы изменения процессов принятия решений в организациях</a:t>
            </a:r>
          </a:p>
          <a:p>
            <a:r>
              <a:rPr lang="ru-RU" dirty="0" smtClean="0"/>
              <a:t>Методологические </a:t>
            </a:r>
            <a:r>
              <a:rPr lang="ru-RU" dirty="0"/>
              <a:t>основы проектирования целостных НПА</a:t>
            </a:r>
          </a:p>
          <a:p>
            <a:r>
              <a:rPr lang="ru-RU" dirty="0"/>
              <a:t>Стратегическое планирование и управление</a:t>
            </a:r>
          </a:p>
          <a:p>
            <a:pPr lvl="0"/>
            <a:r>
              <a:rPr lang="ru-RU" dirty="0"/>
              <a:t>Методология управления развитием сложных </a:t>
            </a:r>
            <a:r>
              <a:rPr lang="ru-RU" dirty="0" smtClean="0"/>
              <a:t>систем</a:t>
            </a:r>
          </a:p>
          <a:p>
            <a:pPr lvl="0"/>
            <a:r>
              <a:rPr lang="ru-RU" dirty="0" smtClean="0"/>
              <a:t>Аксиоматическая теория множеств</a:t>
            </a:r>
            <a:endParaRPr lang="ru-RU" dirty="0"/>
          </a:p>
          <a:p>
            <a:r>
              <a:rPr lang="ru-RU" dirty="0"/>
              <a:t>Математический аппарат концептуальных </a:t>
            </a:r>
            <a:r>
              <a:rPr lang="ru-RU" dirty="0" smtClean="0"/>
              <a:t>методов</a:t>
            </a:r>
          </a:p>
          <a:p>
            <a:r>
              <a:rPr lang="ru-RU" dirty="0"/>
              <a:t>Прикладные концептуальные методы</a:t>
            </a:r>
          </a:p>
          <a:p>
            <a:pPr lvl="0"/>
            <a:r>
              <a:rPr lang="ru-RU" dirty="0" smtClean="0"/>
              <a:t>Развитие</a:t>
            </a:r>
            <a:r>
              <a:rPr lang="ru-RU" dirty="0"/>
              <a:t>, освоение и организация форм мышления</a:t>
            </a:r>
          </a:p>
        </p:txBody>
      </p:sp>
    </p:spTree>
    <p:extLst>
      <p:ext uri="{BB962C8B-B14F-4D97-AF65-F5344CB8AC3E}">
        <p14:creationId xmlns:p14="http://schemas.microsoft.com/office/powerpoint/2010/main" val="42746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онтологической карты дисциплины: Аксиоматическая теория множеств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37E3-BD64-4746-8938-ECE6F31DC675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6987328" y="729630"/>
            <a:ext cx="4994931" cy="5137770"/>
          </a:xfrm>
          <a:prstGeom prst="rect">
            <a:avLst/>
          </a:prstGeom>
        </p:spPr>
      </p:pic>
      <p:sp>
        <p:nvSpPr>
          <p:cNvPr id="8" name="Объект 1"/>
          <p:cNvSpPr txBox="1">
            <a:spLocks/>
          </p:cNvSpPr>
          <p:nvPr/>
        </p:nvSpPr>
        <p:spPr>
          <a:xfrm>
            <a:off x="257360" y="804973"/>
            <a:ext cx="3948880" cy="5524771"/>
          </a:xfrm>
          <a:prstGeom prst="rect">
            <a:avLst/>
          </a:prstGeom>
        </p:spPr>
        <p:txBody>
          <a:bodyPr vert="horz" lIns="90000" tIns="45720" rIns="90000" bIns="45720" numCol="1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Основные положения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Логика предикатов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Наивная теория множеств и ее парадоксы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Аксиомы Цермело-Френкеля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Схема ограниченного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выделения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Конструкции термов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Структурные операции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Теоретико-множественные операции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Натуральные числа по фон-Нейману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Бинарные отношения. Биекция, функция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Мощность множества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94600" y="6107656"/>
            <a:ext cx="1806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bit.ly/2USv4WK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692" y="3854028"/>
            <a:ext cx="2160616" cy="21606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041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Компетенции КАиП: формат</a:t>
            </a:r>
            <a:r>
              <a:rPr lang="ru-RU" dirty="0"/>
              <a:t>ы</a:t>
            </a:r>
            <a:r>
              <a:rPr lang="ru-RU" dirty="0" smtClean="0"/>
              <a:t> обучения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37E3-BD64-4746-8938-ECE6F31DC675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Режимы </a:t>
            </a:r>
            <a:r>
              <a:rPr lang="ru-RU" sz="2400" b="1" dirty="0"/>
              <a:t>обучения</a:t>
            </a:r>
          </a:p>
          <a:p>
            <a:r>
              <a:rPr lang="ru-RU" sz="2000" b="1" dirty="0"/>
              <a:t>Полный </a:t>
            </a:r>
            <a:r>
              <a:rPr lang="ru-RU" sz="2000" b="1" dirty="0" smtClean="0"/>
              <a:t>цикл</a:t>
            </a:r>
            <a:r>
              <a:rPr lang="ru-RU" sz="2000" dirty="0" smtClean="0"/>
              <a:t>: </a:t>
            </a:r>
            <a:r>
              <a:rPr lang="ru-RU" sz="2000" dirty="0"/>
              <a:t>2 года на кафедре МФТИ + работа в </a:t>
            </a:r>
            <a:r>
              <a:rPr lang="ru-RU" sz="2000" dirty="0" smtClean="0"/>
              <a:t>базовой организации</a:t>
            </a:r>
            <a:endParaRPr lang="ru-RU" sz="2000" dirty="0"/>
          </a:p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chemeClr val="tx1"/>
                </a:solidFill>
              </a:rPr>
              <a:t>Введение в КАиП</a:t>
            </a:r>
            <a:r>
              <a:rPr lang="ru-RU" sz="2000" dirty="0">
                <a:solidFill>
                  <a:schemeClr val="tx1"/>
                </a:solidFill>
              </a:rPr>
              <a:t>: семестровый курс</a:t>
            </a:r>
          </a:p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chemeClr val="tx1"/>
                </a:solidFill>
              </a:rPr>
              <a:t>Повышение </a:t>
            </a:r>
            <a:r>
              <a:rPr lang="ru-RU" sz="2000" b="1" dirty="0" smtClean="0">
                <a:solidFill>
                  <a:schemeClr val="tx1"/>
                </a:solidFill>
              </a:rPr>
              <a:t>квалификации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  <a:r>
              <a:rPr lang="ru-RU" sz="2000" dirty="0" smtClean="0">
                <a:solidFill>
                  <a:schemeClr val="tx1"/>
                </a:solidFill>
              </a:rPr>
              <a:t> 72 учебных часа ЦДПО МФТИ</a:t>
            </a:r>
            <a:endParaRPr lang="ru-RU" sz="20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chemeClr val="tx1"/>
                </a:solidFill>
              </a:rPr>
              <a:t>Целевой </a:t>
            </a:r>
            <a:r>
              <a:rPr lang="ru-RU" sz="2000" b="1" dirty="0" err="1" smtClean="0">
                <a:solidFill>
                  <a:schemeClr val="tx1"/>
                </a:solidFill>
              </a:rPr>
              <a:t>интенсив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по отдельным дисциплинам или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направлениям: 2-3 дня</a:t>
            </a:r>
            <a:endParaRPr lang="ru-RU" sz="20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chemeClr val="tx1"/>
                </a:solidFill>
              </a:rPr>
              <a:t>Применение КАиП в организациях</a:t>
            </a:r>
            <a:r>
              <a:rPr lang="ru-RU" sz="2000" dirty="0"/>
              <a:t>: вводная для </a:t>
            </a:r>
            <a:r>
              <a:rPr lang="ru-RU" sz="2000" dirty="0" smtClean="0"/>
              <a:t>лиц, принимающих решения</a:t>
            </a:r>
            <a:endParaRPr lang="ru-RU" sz="2000" dirty="0"/>
          </a:p>
        </p:txBody>
      </p:sp>
      <p:sp>
        <p:nvSpPr>
          <p:cNvPr id="34" name="Объект 3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Проектные роли</a:t>
            </a:r>
          </a:p>
          <a:p>
            <a:r>
              <a:rPr lang="ru-RU" sz="2400" dirty="0" smtClean="0"/>
              <a:t>Заказчик</a:t>
            </a:r>
            <a:endParaRPr lang="ru-RU" sz="2000" dirty="0" smtClean="0"/>
          </a:p>
          <a:p>
            <a:pPr lvl="1"/>
            <a:r>
              <a:rPr lang="ru-RU" sz="2000" dirty="0" smtClean="0"/>
              <a:t>Исполнитель на стороне Заказчика</a:t>
            </a:r>
          </a:p>
          <a:p>
            <a:pPr lvl="1"/>
            <a:r>
              <a:rPr lang="ru-RU" sz="2000" dirty="0" smtClean="0"/>
              <a:t>Руководитель </a:t>
            </a:r>
            <a:r>
              <a:rPr lang="ru-RU" sz="2000" dirty="0"/>
              <a:t>на стороне Заказчика</a:t>
            </a:r>
          </a:p>
          <a:p>
            <a:endParaRPr lang="ru-RU" sz="800" dirty="0" smtClean="0"/>
          </a:p>
          <a:p>
            <a:r>
              <a:rPr lang="ru-RU" sz="2400" dirty="0" smtClean="0"/>
              <a:t>Проектировщик</a:t>
            </a:r>
            <a:endParaRPr lang="ru-RU" sz="2000" dirty="0"/>
          </a:p>
          <a:p>
            <a:pPr lvl="1"/>
            <a:r>
              <a:rPr lang="ru-RU" sz="2000" dirty="0"/>
              <a:t>Аналитик</a:t>
            </a:r>
          </a:p>
          <a:p>
            <a:pPr lvl="1"/>
            <a:r>
              <a:rPr lang="ru-RU" sz="2000" dirty="0"/>
              <a:t>Руководитель разработки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04633" y="4489585"/>
            <a:ext cx="3369653" cy="18939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69549" y="4125789"/>
            <a:ext cx="2044545" cy="213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9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Компетенции КАиП: формат</a:t>
            </a:r>
            <a:r>
              <a:rPr lang="ru-RU" dirty="0"/>
              <a:t>ы</a:t>
            </a:r>
            <a:r>
              <a:rPr lang="ru-RU" dirty="0" smtClean="0"/>
              <a:t> сотрудничества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Оценка концепций сложных </a:t>
            </a:r>
            <a:r>
              <a:rPr lang="ru-RU" sz="2400" dirty="0" smtClean="0">
                <a:solidFill>
                  <a:schemeClr val="tx1"/>
                </a:solidFill>
              </a:rPr>
              <a:t>систем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Разработка и переработка концепций сложных </a:t>
            </a:r>
            <a:r>
              <a:rPr lang="ru-RU" sz="2400" dirty="0" smtClean="0">
                <a:solidFill>
                  <a:schemeClr val="tx1"/>
                </a:solidFill>
              </a:rPr>
              <a:t>систем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Участие в разработке стандартов </a:t>
            </a:r>
            <a:r>
              <a:rPr lang="ru-RU" sz="2400" dirty="0" smtClean="0">
                <a:solidFill>
                  <a:schemeClr val="tx1"/>
                </a:solidFill>
              </a:rPr>
              <a:t>оценки концепций </a:t>
            </a:r>
            <a:r>
              <a:rPr lang="ru-RU" sz="2400" dirty="0">
                <a:solidFill>
                  <a:schemeClr val="tx1"/>
                </a:solidFill>
              </a:rPr>
              <a:t>сложных </a:t>
            </a:r>
            <a:r>
              <a:rPr lang="ru-RU" sz="2400" dirty="0" smtClean="0">
                <a:solidFill>
                  <a:schemeClr val="tx1"/>
                </a:solidFill>
              </a:rPr>
              <a:t>систем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37E3-BD64-4746-8938-ECE6F31DC675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4977" y="4303673"/>
            <a:ext cx="1745886" cy="16224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6256" y="4195787"/>
            <a:ext cx="1839488" cy="18381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51137" y="4195787"/>
            <a:ext cx="1858734" cy="183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9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Борисов Иван, </a:t>
            </a:r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iborisov@acconcept.ru</a:t>
            </a:r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11791950" y="6570663"/>
            <a:ext cx="400050" cy="287337"/>
          </a:xfrm>
        </p:spPr>
        <p:txBody>
          <a:bodyPr/>
          <a:lstStyle/>
          <a:p>
            <a:fld id="{121637E3-BD64-4746-8938-ECE6F31DC675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72404" y="6411026"/>
            <a:ext cx="3468818" cy="319274"/>
          </a:xfrm>
          <a:prstGeom prst="rect">
            <a:avLst/>
          </a:prstGeom>
        </p:spPr>
        <p:txBody>
          <a:bodyPr vert="horz" lIns="90000" tIns="45720" rIns="90000" bIns="45720" numCol="1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Группа </a:t>
            </a:r>
            <a:r>
              <a:rPr lang="en-US" sz="1600" dirty="0"/>
              <a:t>Facebook: 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bit.ly/2Hxic01</a:t>
            </a:r>
            <a:endParaRPr lang="en-US" sz="16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272" y="4171926"/>
            <a:ext cx="2144357" cy="21449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Объект 1"/>
          <p:cNvSpPr txBox="1">
            <a:spLocks/>
          </p:cNvSpPr>
          <p:nvPr/>
        </p:nvSpPr>
        <p:spPr>
          <a:xfrm>
            <a:off x="4615698" y="6395057"/>
            <a:ext cx="2787503" cy="319274"/>
          </a:xfrm>
          <a:prstGeom prst="rect">
            <a:avLst/>
          </a:prstGeom>
        </p:spPr>
        <p:txBody>
          <a:bodyPr vert="horz" lIns="90000" tIns="45720" rIns="90000" bIns="45720" numCol="1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Скачать слайды: </a:t>
            </a:r>
            <a:r>
              <a:rPr lang="en-US" sz="1600" dirty="0" smtClean="0">
                <a:hlinkClick r:id="rId6"/>
              </a:rPr>
              <a:t>bit.ly/3djN0Ai</a:t>
            </a:r>
            <a:endParaRPr lang="ru-RU" sz="1600" dirty="0" smtClean="0"/>
          </a:p>
          <a:p>
            <a:r>
              <a:rPr lang="ru-RU" sz="1600" dirty="0" smtClean="0"/>
              <a:t> 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86511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компетенции КАиП в </a:t>
            </a:r>
            <a:r>
              <a:rPr lang="en-US" dirty="0" smtClean="0"/>
              <a:t>Proof of Concept</a:t>
            </a:r>
            <a:endParaRPr lang="ru-RU" dirty="0"/>
          </a:p>
        </p:txBody>
      </p:sp>
      <p:sp>
        <p:nvSpPr>
          <p:cNvPr id="34" name="Объект 3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spc="-40" dirty="0" smtClean="0">
                <a:solidFill>
                  <a:schemeClr val="tx1"/>
                </a:solidFill>
              </a:rPr>
              <a:t>Навыки концептуального мышления, анализа и синтеза в контексте сложных систем</a:t>
            </a:r>
            <a:endParaRPr lang="ru-RU" sz="2000" spc="-4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spc="-50" dirty="0">
                <a:solidFill>
                  <a:schemeClr val="tx1"/>
                </a:solidFill>
              </a:rPr>
              <a:t>Создавать концептуальную основу коммуникации специалистов и экспертов из разных областей деятельности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spc="-40" dirty="0" smtClean="0">
                <a:solidFill>
                  <a:schemeClr val="tx1"/>
                </a:solidFill>
              </a:rPr>
              <a:t>Выявлять дефекты, проблемы и строить объяснительные схемы путем интерпретации конструктов (моделей)</a:t>
            </a:r>
            <a:endParaRPr lang="ru-RU" sz="2000" spc="-4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spc="-30" dirty="0">
                <a:solidFill>
                  <a:schemeClr val="tx1"/>
                </a:solidFill>
              </a:rPr>
              <a:t>Выявлять заложенные в Концепции решения и </a:t>
            </a:r>
            <a:r>
              <a:rPr lang="ru-RU" sz="2000" spc="-30" dirty="0" smtClean="0">
                <a:solidFill>
                  <a:schemeClr val="tx1"/>
                </a:solidFill>
              </a:rPr>
              <a:t>оценивать </a:t>
            </a:r>
            <a:r>
              <a:rPr lang="ru-RU" sz="2000" spc="-30" dirty="0">
                <a:solidFill>
                  <a:schemeClr val="tx1"/>
                </a:solidFill>
              </a:rPr>
              <a:t>последствия их </a:t>
            </a:r>
            <a:r>
              <a:rPr lang="ru-RU" sz="2000" spc="-30" dirty="0" smtClean="0">
                <a:solidFill>
                  <a:schemeClr val="tx1"/>
                </a:solidFill>
              </a:rPr>
              <a:t>реализации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spc="-50" dirty="0" smtClean="0">
                <a:solidFill>
                  <a:schemeClr val="tx1"/>
                </a:solidFill>
              </a:rPr>
              <a:t>Оценивать полноту и согласованность требований Концепции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37E3-BD64-4746-8938-ECE6F31DC675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816" y="3782296"/>
            <a:ext cx="2121986" cy="24434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736" y="3702598"/>
            <a:ext cx="2700913" cy="26028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4537" y="3619935"/>
            <a:ext cx="2770786" cy="276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2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КОНЦЕПТ</a:t>
            </a:r>
            <a:endParaRPr lang="ru-RU" dirty="0"/>
          </a:p>
        </p:txBody>
      </p:sp>
      <p:sp>
        <p:nvSpPr>
          <p:cNvPr id="34" name="Объект 3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Отечественная разработка с 1969 года</a:t>
            </a:r>
          </a:p>
          <a:p>
            <a:r>
              <a:rPr lang="ru-RU" sz="1600" dirty="0" smtClean="0"/>
              <a:t>Проектирование организационных систем</a:t>
            </a:r>
          </a:p>
          <a:p>
            <a:r>
              <a:rPr lang="ru-RU" sz="1600" dirty="0" smtClean="0"/>
              <a:t>Математический аппарат экспликации систем понятий</a:t>
            </a:r>
          </a:p>
          <a:p>
            <a:r>
              <a:rPr lang="ru-RU" sz="1600" spc="-20" dirty="0" smtClean="0"/>
              <a:t>Концептуализация предметных областей: библиотека моделей</a:t>
            </a:r>
          </a:p>
          <a:p>
            <a:r>
              <a:rPr lang="ru-RU" sz="1600" dirty="0" smtClean="0"/>
              <a:t>Более 1000 публикаций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Научные монографии</a:t>
            </a:r>
          </a:p>
          <a:p>
            <a:r>
              <a:rPr lang="ru-RU" sz="1600" dirty="0" smtClean="0"/>
              <a:t>Методические материалы</a:t>
            </a:r>
          </a:p>
          <a:p>
            <a:r>
              <a:rPr lang="ru-RU" sz="1600" dirty="0" smtClean="0"/>
              <a:t>Элементы, идеи, концепты</a:t>
            </a:r>
          </a:p>
          <a:p>
            <a:r>
              <a:rPr lang="ru-RU" sz="1600" dirty="0" smtClean="0"/>
              <a:t>Исследования предметных областей</a:t>
            </a:r>
            <a:endParaRPr lang="en-US" sz="1600" dirty="0" smtClean="0"/>
          </a:p>
          <a:p>
            <a:r>
              <a:rPr lang="ru-RU" sz="1600" dirty="0" smtClean="0"/>
              <a:t>100 наименований изданий</a:t>
            </a:r>
          </a:p>
          <a:p>
            <a:r>
              <a:rPr lang="en-US" sz="1600" dirty="0">
                <a:hlinkClick r:id="rId3"/>
              </a:rPr>
              <a:t>http://www.acconcept.ru/publishing/market.html</a:t>
            </a:r>
            <a:endParaRPr lang="ru-RU" sz="1600" dirty="0" smtClean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sz="1800" dirty="0" smtClean="0"/>
              <a:t>Научное направление</a:t>
            </a:r>
            <a:endParaRPr lang="ru-RU" sz="1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sz="1800" dirty="0" smtClean="0"/>
              <a:t>Издательство</a:t>
            </a:r>
            <a:endParaRPr lang="ru-RU" sz="18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ru-RU" sz="1800" dirty="0" smtClean="0"/>
              <a:t>Базовая кафедра</a:t>
            </a:r>
            <a:r>
              <a:rPr lang="en-US" sz="1800" dirty="0" smtClean="0"/>
              <a:t> </a:t>
            </a:r>
            <a:r>
              <a:rPr lang="ru-RU" sz="1800" dirty="0" smtClean="0"/>
              <a:t>КАиП МФТИ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37E3-BD64-4746-8938-ECE6F31DC675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idx="2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Кафедра создана в 1992 году при МФТИ</a:t>
            </a:r>
          </a:p>
          <a:p>
            <a:r>
              <a:rPr lang="ru-RU" sz="1600" dirty="0" smtClean="0"/>
              <a:t>Направления подготовки: прикладные математика и физика, наукоемкие технологии и экономика инноваций</a:t>
            </a:r>
          </a:p>
          <a:p>
            <a:r>
              <a:rPr lang="ru-RU" sz="1600" dirty="0" smtClean="0"/>
              <a:t>100 бакалавров, 150 магистров, 6 кандидатов и 1 доктор наук</a:t>
            </a:r>
          </a:p>
          <a:p>
            <a:r>
              <a:rPr lang="en-US" sz="1600" dirty="0" smtClean="0">
                <a:hlinkClick r:id="rId4"/>
              </a:rPr>
              <a:t>https://mipt.ru/education/chairs/concept_analyse_design</a:t>
            </a:r>
            <a:endParaRPr lang="ru-RU" sz="1600" dirty="0" smtClean="0"/>
          </a:p>
          <a:p>
            <a:r>
              <a:rPr lang="ru-RU" sz="1600" dirty="0" smtClean="0"/>
              <a:t>Видео лекций: </a:t>
            </a:r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bit.ly/2Sy9PYn</a:t>
            </a:r>
            <a:endParaRPr lang="ru-RU" sz="16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Центр «КОНЦЕПТ» создан в 1991 году</a:t>
            </a:r>
          </a:p>
          <a:p>
            <a:r>
              <a:rPr lang="ru-RU" sz="1600" dirty="0" smtClean="0"/>
              <a:t>350</a:t>
            </a:r>
            <a:r>
              <a:rPr lang="en-US" sz="1600" dirty="0" smtClean="0"/>
              <a:t> </a:t>
            </a:r>
            <a:r>
              <a:rPr lang="ru-RU" sz="1600" dirty="0" smtClean="0"/>
              <a:t>НИР и проектных разработок</a:t>
            </a:r>
          </a:p>
          <a:p>
            <a:r>
              <a:rPr lang="ru-RU" sz="1600" dirty="0" smtClean="0"/>
              <a:t>Заказчики: крупный бизнес, государство</a:t>
            </a:r>
          </a:p>
          <a:p>
            <a:r>
              <a:rPr lang="ru-RU" sz="1600" dirty="0" smtClean="0"/>
              <a:t>Внедрена СМК ИСО 9001:2015</a:t>
            </a:r>
            <a:endParaRPr lang="en-US" sz="1600" dirty="0" smtClean="0"/>
          </a:p>
          <a:p>
            <a:r>
              <a:rPr lang="en-US" sz="1600" dirty="0" smtClean="0">
                <a:hlinkClick r:id="rId6"/>
              </a:rPr>
              <a:t>http://www.acconcept.ru</a:t>
            </a:r>
            <a:endParaRPr lang="ru-RU" sz="16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ru-RU" sz="1800" dirty="0" smtClean="0"/>
              <a:t>Бизнес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46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концептуального анализа и проектирования</a:t>
            </a:r>
            <a:endParaRPr lang="ru-RU" dirty="0"/>
          </a:p>
        </p:txBody>
      </p:sp>
      <p:sp>
        <p:nvSpPr>
          <p:cNvPr id="34" name="Объект 33"/>
          <p:cNvSpPr>
            <a:spLocks noGrp="1"/>
          </p:cNvSpPr>
          <p:nvPr>
            <p:ph idx="1"/>
          </p:nvPr>
        </p:nvSpPr>
        <p:spPr>
          <a:xfrm>
            <a:off x="280222" y="851770"/>
            <a:ext cx="5886661" cy="553633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Встраивание компетенций КАиП</a:t>
            </a:r>
            <a:r>
              <a:rPr lang="ru-RU" sz="1800" dirty="0">
                <a:solidFill>
                  <a:schemeClr val="tx1"/>
                </a:solidFill>
              </a:rPr>
              <a:t>: интероперабельность с использованием инженерии онтологий</a:t>
            </a:r>
            <a:endParaRPr lang="ru-RU" sz="1800" dirty="0">
              <a:solidFill>
                <a:srgbClr val="FF0000"/>
              </a:solidFill>
            </a:endParaRPr>
          </a:p>
          <a:p>
            <a:endParaRPr lang="ru-RU" sz="1800" b="1" dirty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Методы КАиП</a:t>
            </a:r>
          </a:p>
          <a:p>
            <a:pPr lvl="1"/>
            <a:r>
              <a:rPr lang="ru-RU" sz="1800" dirty="0">
                <a:solidFill>
                  <a:schemeClr val="tx1"/>
                </a:solidFill>
              </a:rPr>
              <a:t>Системные решения предметных задач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Работа с проектами сложных систем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Исследование и моделирование предметных областей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Разработка и применение концептуальных схем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Система научных дисциплин и навыков</a:t>
            </a:r>
          </a:p>
          <a:p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5" name="Текст 3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37E3-BD64-4746-8938-ECE6F31DC675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729" y="749243"/>
            <a:ext cx="5446971" cy="488074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31199" y="6173516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bit.ly/2I0nykK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000" y="3920909"/>
            <a:ext cx="2160000" cy="216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Рисунок 9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60" y="4302109"/>
            <a:ext cx="2092852" cy="202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7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 smtClean="0"/>
              <a:t>Анализ и оценка концепций методами КАиП</a:t>
            </a:r>
            <a:endParaRPr lang="ru-RU" sz="44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cap="small" dirty="0" smtClean="0"/>
              <a:t>Примеры моделей </a:t>
            </a:r>
            <a:br>
              <a:rPr lang="ru-RU" sz="4800" cap="small" dirty="0" smtClean="0"/>
            </a:br>
            <a:r>
              <a:rPr lang="ru-RU" sz="4800" cap="small" dirty="0" smtClean="0"/>
              <a:t>и выявляемых дефектов</a:t>
            </a:r>
            <a:endParaRPr lang="ru-RU" sz="4800" cap="small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11791950" y="6570663"/>
            <a:ext cx="400050" cy="287337"/>
          </a:xfrm>
        </p:spPr>
        <p:txBody>
          <a:bodyPr/>
          <a:lstStyle/>
          <a:p>
            <a:fld id="{121637E3-BD64-4746-8938-ECE6F31DC675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36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0" y="262800"/>
            <a:ext cx="12192000" cy="370800"/>
          </a:xfrm>
        </p:spPr>
        <p:txBody>
          <a:bodyPr>
            <a:normAutofit/>
          </a:bodyPr>
          <a:lstStyle/>
          <a:p>
            <a:r>
              <a:rPr lang="ru-RU" dirty="0" smtClean="0"/>
              <a:t>Модель Социально-экономических последствий</a:t>
            </a:r>
            <a:endParaRPr lang="ru-RU" dirty="0"/>
          </a:p>
        </p:txBody>
      </p:sp>
      <p:sp>
        <p:nvSpPr>
          <p:cNvPr id="34" name="Объект 33"/>
          <p:cNvSpPr>
            <a:spLocks noGrp="1"/>
          </p:cNvSpPr>
          <p:nvPr>
            <p:ph idx="1"/>
          </p:nvPr>
        </p:nvSpPr>
        <p:spPr>
          <a:xfrm>
            <a:off x="280221" y="851768"/>
            <a:ext cx="11465663" cy="1978109"/>
          </a:xfrm>
        </p:spPr>
        <p:txBody>
          <a:bodyPr numCol="2">
            <a:noAutofit/>
          </a:bodyPr>
          <a:lstStyle/>
          <a:p>
            <a:r>
              <a:rPr lang="ru-RU" sz="1600" b="1" dirty="0" smtClean="0"/>
              <a:t>Эффекты </a:t>
            </a:r>
            <a:r>
              <a:rPr lang="ru-RU" sz="1600" b="1" dirty="0"/>
              <a:t>изменения экономики</a:t>
            </a:r>
            <a:r>
              <a:rPr lang="ru-RU" sz="1600" dirty="0"/>
              <a:t>  </a:t>
            </a:r>
            <a:r>
              <a:rPr lang="ru-RU" sz="1600" dirty="0" smtClean="0"/>
              <a:t>— изменения в результате действий субъектов</a:t>
            </a:r>
          </a:p>
          <a:p>
            <a:r>
              <a:rPr lang="ru-RU" sz="1600" dirty="0" smtClean="0"/>
              <a:t>Действия и эффекты формируют набор </a:t>
            </a:r>
            <a:r>
              <a:rPr lang="ru-RU" sz="1600" b="1" dirty="0" smtClean="0"/>
              <a:t>событий</a:t>
            </a:r>
          </a:p>
          <a:p>
            <a:r>
              <a:rPr lang="ru-RU" sz="1600" b="1" dirty="0" smtClean="0"/>
              <a:t>Последствие</a:t>
            </a:r>
            <a:r>
              <a:rPr lang="ru-RU" sz="1600" dirty="0" smtClean="0"/>
              <a:t> </a:t>
            </a:r>
            <a:r>
              <a:rPr lang="ru-RU" sz="1600" dirty="0"/>
              <a:t>предполагает субъектную оценку </a:t>
            </a:r>
            <a:r>
              <a:rPr lang="ru-RU" sz="1600" dirty="0" smtClean="0"/>
              <a:t>события</a:t>
            </a:r>
          </a:p>
          <a:p>
            <a:r>
              <a:rPr lang="ru-RU" sz="1600" dirty="0" smtClean="0"/>
              <a:t>События связаны </a:t>
            </a:r>
            <a:r>
              <a:rPr lang="ru-RU" sz="1600" b="1" dirty="0" smtClean="0"/>
              <a:t>причинно-следственными связями</a:t>
            </a:r>
          </a:p>
          <a:p>
            <a:endParaRPr lang="ru-RU" sz="1600" b="1" dirty="0" smtClean="0">
              <a:solidFill>
                <a:schemeClr val="accent2"/>
              </a:solidFill>
            </a:endParaRPr>
          </a:p>
          <a:p>
            <a:r>
              <a:rPr lang="ru-RU" sz="1600" b="1" dirty="0" smtClean="0">
                <a:solidFill>
                  <a:schemeClr val="accent2"/>
                </a:solidFill>
              </a:rPr>
              <a:t>Выявляемые дефекты</a:t>
            </a:r>
          </a:p>
          <a:p>
            <a:pPr lvl="1"/>
            <a:r>
              <a:rPr lang="ru-RU" sz="1600" dirty="0">
                <a:solidFill>
                  <a:schemeClr val="accent2"/>
                </a:solidFill>
              </a:rPr>
              <a:t>н</a:t>
            </a:r>
            <a:r>
              <a:rPr lang="ru-RU" sz="1600" dirty="0" smtClean="0">
                <a:solidFill>
                  <a:schemeClr val="accent2"/>
                </a:solidFill>
              </a:rPr>
              <a:t>еучтенные, отложенные </a:t>
            </a:r>
            <a:r>
              <a:rPr lang="ru-RU" sz="1600" dirty="0">
                <a:solidFill>
                  <a:schemeClr val="accent2"/>
                </a:solidFill>
              </a:rPr>
              <a:t>и долгосрочные последствия</a:t>
            </a:r>
            <a:endParaRPr lang="ru-RU" sz="1600" b="1" dirty="0"/>
          </a:p>
          <a:p>
            <a:pPr lvl="1"/>
            <a:r>
              <a:rPr lang="ru-RU" sz="1600" dirty="0">
                <a:solidFill>
                  <a:schemeClr val="accent2"/>
                </a:solidFill>
              </a:rPr>
              <a:t>отсутствие оценки значимых событий</a:t>
            </a:r>
          </a:p>
          <a:p>
            <a:pPr lvl="1"/>
            <a:r>
              <a:rPr lang="ru-RU" sz="1600" dirty="0" smtClean="0">
                <a:solidFill>
                  <a:schemeClr val="accent2"/>
                </a:solidFill>
              </a:rPr>
              <a:t>действия субъектов, блокирующие действия других субъектов</a:t>
            </a:r>
          </a:p>
          <a:p>
            <a:pPr lvl="1"/>
            <a:r>
              <a:rPr lang="ru-RU" sz="1600" dirty="0">
                <a:solidFill>
                  <a:schemeClr val="accent2"/>
                </a:solidFill>
              </a:rPr>
              <a:t>п</a:t>
            </a:r>
            <a:r>
              <a:rPr lang="ru-RU" sz="1600" dirty="0" smtClean="0">
                <a:solidFill>
                  <a:schemeClr val="accent2"/>
                </a:solidFill>
              </a:rPr>
              <a:t>отенциальные ущемление интересов отдельных субъектов </a:t>
            </a:r>
          </a:p>
          <a:p>
            <a:pPr lvl="1"/>
            <a:r>
              <a:rPr lang="ru-RU" sz="1600" dirty="0" smtClean="0">
                <a:solidFill>
                  <a:schemeClr val="accent2"/>
                </a:solidFill>
              </a:rPr>
              <a:t>нарушения баланса интересов субъектов</a:t>
            </a:r>
          </a:p>
        </p:txBody>
      </p:sp>
      <p:sp>
        <p:nvSpPr>
          <p:cNvPr id="35" name="Текст 3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37E3-BD64-4746-8938-ECE6F31DC675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8" name="Объект 33"/>
          <p:cNvSpPr txBox="1">
            <a:spLocks/>
          </p:cNvSpPr>
          <p:nvPr/>
        </p:nvSpPr>
        <p:spPr>
          <a:xfrm>
            <a:off x="280222" y="3337557"/>
            <a:ext cx="3410630" cy="314637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solidFill>
                <a:schemeClr val="accent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66" y="2913655"/>
            <a:ext cx="11382218" cy="35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Системы сбалансированных показателей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37E3-BD64-4746-8938-ECE6F31DC675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956" y="808435"/>
            <a:ext cx="2601500" cy="5574646"/>
          </a:xfrm>
          <a:prstGeom prst="rect">
            <a:avLst/>
          </a:prstGeom>
          <a:ln w="12700">
            <a:noFill/>
          </a:ln>
        </p:spPr>
      </p:pic>
      <p:graphicFrame>
        <p:nvGraphicFramePr>
          <p:cNvPr id="13" name="Содержимое 3"/>
          <p:cNvGraphicFramePr>
            <a:graphicFrameLocks/>
          </p:cNvGraphicFramePr>
          <p:nvPr>
            <p:extLst/>
          </p:nvPr>
        </p:nvGraphicFramePr>
        <p:xfrm>
          <a:off x="3767328" y="824390"/>
          <a:ext cx="8129397" cy="1975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Объект 1"/>
          <p:cNvSpPr txBox="1">
            <a:spLocks/>
          </p:cNvSpPr>
          <p:nvPr/>
        </p:nvSpPr>
        <p:spPr>
          <a:xfrm>
            <a:off x="3599412" y="3009901"/>
            <a:ext cx="8297314" cy="3183081"/>
          </a:xfrm>
          <a:prstGeom prst="rect">
            <a:avLst/>
          </a:prstGeom>
        </p:spPr>
        <p:txBody>
          <a:bodyPr vert="horz" lIns="90000" tIns="45720" rIns="90000" bIns="45720" numCol="2" spcCol="360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 smtClean="0"/>
              <a:t>Система </a:t>
            </a:r>
            <a:r>
              <a:rPr lang="ru-RU" sz="1500" dirty="0"/>
              <a:t>понятий, задающих предметную область </a:t>
            </a:r>
            <a:r>
              <a:rPr lang="ru-RU" sz="1500" dirty="0" smtClean="0"/>
              <a:t>как </a:t>
            </a:r>
            <a:r>
              <a:rPr lang="ru-RU" sz="1500" b="1" dirty="0" smtClean="0"/>
              <a:t>модель</a:t>
            </a:r>
            <a:r>
              <a:rPr lang="ru-RU" sz="1500" dirty="0" smtClean="0"/>
              <a:t> </a:t>
            </a:r>
            <a:r>
              <a:rPr lang="ru-RU" sz="1500" b="1" dirty="0" smtClean="0"/>
              <a:t>объекта </a:t>
            </a:r>
            <a:r>
              <a:rPr lang="ru-RU" sz="1500" b="1" dirty="0"/>
              <a:t>управления</a:t>
            </a:r>
            <a:endParaRPr lang="ru-RU" sz="1500" dirty="0"/>
          </a:p>
          <a:p>
            <a:r>
              <a:rPr lang="ru-RU" sz="1500" dirty="0" smtClean="0"/>
              <a:t>Атрибуты системы </a:t>
            </a:r>
            <a:r>
              <a:rPr lang="ru-RU" sz="1500" dirty="0"/>
              <a:t>понятий </a:t>
            </a:r>
            <a:r>
              <a:rPr lang="ru-RU" sz="1500" dirty="0" smtClean="0"/>
              <a:t>задают </a:t>
            </a:r>
            <a:r>
              <a:rPr lang="ru-RU" sz="1500" b="1" dirty="0" smtClean="0"/>
              <a:t>полную систему </a:t>
            </a:r>
            <a:r>
              <a:rPr lang="ru-RU" sz="1500" b="1" dirty="0"/>
              <a:t>измеряемых величин</a:t>
            </a:r>
            <a:endParaRPr lang="ru-RU" sz="1500" dirty="0"/>
          </a:p>
          <a:p>
            <a:r>
              <a:rPr lang="ru-RU" sz="1500" dirty="0" smtClean="0"/>
              <a:t>С помощью модели целеполагания определяются </a:t>
            </a:r>
            <a:r>
              <a:rPr lang="ru-RU" sz="1500" b="1" dirty="0" smtClean="0"/>
              <a:t>субъекты управления</a:t>
            </a:r>
            <a:r>
              <a:rPr lang="ru-RU" sz="1500" dirty="0" smtClean="0"/>
              <a:t>, их </a:t>
            </a:r>
            <a:r>
              <a:rPr lang="ru-RU" sz="1500" b="1" dirty="0" smtClean="0"/>
              <a:t>цели</a:t>
            </a:r>
          </a:p>
          <a:p>
            <a:r>
              <a:rPr lang="ru-RU" sz="1500" dirty="0" smtClean="0"/>
              <a:t>Цели разбиваются на подцели. Для каждой цели и подцели выбираются соответствующие </a:t>
            </a:r>
            <a:r>
              <a:rPr lang="ru-RU" sz="1500" b="1" dirty="0" smtClean="0"/>
              <a:t>показатели</a:t>
            </a:r>
            <a:r>
              <a:rPr lang="ru-RU" sz="1500" dirty="0" smtClean="0"/>
              <a:t> и </a:t>
            </a:r>
            <a:r>
              <a:rPr lang="ru-RU" sz="1500" b="1" dirty="0" smtClean="0"/>
              <a:t>целевые значения</a:t>
            </a:r>
          </a:p>
          <a:p>
            <a:r>
              <a:rPr lang="ru-RU" sz="1500" dirty="0" smtClean="0"/>
              <a:t>Модель объекта управления позволяет установить целевые значения показателей </a:t>
            </a:r>
            <a:r>
              <a:rPr lang="ru-RU" sz="1500" b="1" dirty="0" smtClean="0"/>
              <a:t>непротиворечивым образом</a:t>
            </a:r>
          </a:p>
          <a:p>
            <a:r>
              <a:rPr lang="ru-RU" sz="1500" b="1" dirty="0" smtClean="0">
                <a:solidFill>
                  <a:schemeClr val="accent2"/>
                </a:solidFill>
              </a:rPr>
              <a:t>Выявляемые дефекты</a:t>
            </a:r>
            <a:endParaRPr lang="ru-RU" sz="1500" b="1" dirty="0">
              <a:solidFill>
                <a:schemeClr val="accent2"/>
              </a:solidFill>
            </a:endParaRPr>
          </a:p>
          <a:p>
            <a:pPr lvl="1"/>
            <a:r>
              <a:rPr lang="ru-RU" sz="1500" dirty="0" smtClean="0">
                <a:solidFill>
                  <a:srgbClr val="378E46"/>
                </a:solidFill>
              </a:rPr>
              <a:t>цели, достижение которых не обеспечено</a:t>
            </a:r>
          </a:p>
          <a:p>
            <a:pPr lvl="1"/>
            <a:r>
              <a:rPr lang="ru-RU" sz="1500" dirty="0">
                <a:solidFill>
                  <a:srgbClr val="378E46"/>
                </a:solidFill>
              </a:rPr>
              <a:t>о</a:t>
            </a:r>
            <a:r>
              <a:rPr lang="ru-RU" sz="1500" dirty="0" smtClean="0">
                <a:solidFill>
                  <a:srgbClr val="378E46"/>
                </a:solidFill>
              </a:rPr>
              <a:t>тсутствие предлагаемых механизмов достижения целей</a:t>
            </a:r>
          </a:p>
          <a:p>
            <a:pPr lvl="1"/>
            <a:r>
              <a:rPr lang="ru-RU" sz="1500" dirty="0">
                <a:solidFill>
                  <a:srgbClr val="378E46"/>
                </a:solidFill>
              </a:rPr>
              <a:t>п</a:t>
            </a:r>
            <a:r>
              <a:rPr lang="ru-RU" sz="1500" dirty="0" smtClean="0">
                <a:solidFill>
                  <a:srgbClr val="378E46"/>
                </a:solidFill>
              </a:rPr>
              <a:t>ротиворечия предлагаемых механизмов достижения целей существующим</a:t>
            </a:r>
          </a:p>
        </p:txBody>
      </p:sp>
    </p:spTree>
    <p:extLst>
      <p:ext uri="{BB962C8B-B14F-4D97-AF65-F5344CB8AC3E}">
        <p14:creationId xmlns:p14="http://schemas.microsoft.com/office/powerpoint/2010/main" val="192497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Нормативного регулирования: Анализ НПА в сфере ж</a:t>
            </a:r>
            <a:r>
              <a:rPr lang="en-US" dirty="0" smtClean="0"/>
              <a:t>/</a:t>
            </a:r>
            <a:r>
              <a:rPr lang="ru-RU" dirty="0" smtClean="0"/>
              <a:t>д и морских перевозок</a:t>
            </a:r>
            <a:endParaRPr lang="ru-RU" dirty="0"/>
          </a:p>
        </p:txBody>
      </p:sp>
      <p:sp>
        <p:nvSpPr>
          <p:cNvPr id="34" name="Объект 33"/>
          <p:cNvSpPr>
            <a:spLocks noGrp="1"/>
          </p:cNvSpPr>
          <p:nvPr>
            <p:ph idx="1"/>
          </p:nvPr>
        </p:nvSpPr>
        <p:spPr>
          <a:xfrm>
            <a:off x="280222" y="851770"/>
            <a:ext cx="4004700" cy="2171473"/>
          </a:xfrm>
        </p:spPr>
        <p:txBody>
          <a:bodyPr numCol="1"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Нормативное регулирование </a:t>
            </a:r>
            <a:r>
              <a:rPr lang="ru-RU" sz="1600" dirty="0" smtClean="0">
                <a:solidFill>
                  <a:schemeClr val="tx1"/>
                </a:solidFill>
              </a:rPr>
              <a:t>задается совокупностью норм, распределенных между НПА разного уровня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Между нормами и между НПА устанавливаются </a:t>
            </a:r>
            <a:r>
              <a:rPr lang="ru-RU" sz="1600" b="1" dirty="0" smtClean="0">
                <a:solidFill>
                  <a:schemeClr val="tx1"/>
                </a:solidFill>
              </a:rPr>
              <a:t>связи</a:t>
            </a:r>
            <a:r>
              <a:rPr lang="ru-RU" sz="1600" dirty="0" smtClean="0">
                <a:solidFill>
                  <a:schemeClr val="tx1"/>
                </a:solidFill>
              </a:rPr>
              <a:t> вида обоснование, конкретизация, аспектирование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5" name="Текст 3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37E3-BD64-4746-8938-ECE6F31DC675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3" name="Объект 33"/>
          <p:cNvSpPr txBox="1">
            <a:spLocks/>
          </p:cNvSpPr>
          <p:nvPr/>
        </p:nvSpPr>
        <p:spPr>
          <a:xfrm>
            <a:off x="4284922" y="851769"/>
            <a:ext cx="3823442" cy="217147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accent2"/>
                </a:solidFill>
              </a:rPr>
              <a:t>Выявляемые дефекты</a:t>
            </a:r>
          </a:p>
          <a:p>
            <a:pPr lvl="1"/>
            <a:r>
              <a:rPr lang="ru-RU" sz="1600" dirty="0">
                <a:solidFill>
                  <a:schemeClr val="accent2"/>
                </a:solidFill>
              </a:rPr>
              <a:t>противоречия </a:t>
            </a:r>
            <a:r>
              <a:rPr lang="ru-RU" sz="1600" dirty="0" smtClean="0">
                <a:solidFill>
                  <a:schemeClr val="accent2"/>
                </a:solidFill>
              </a:rPr>
              <a:t>требований </a:t>
            </a:r>
            <a:r>
              <a:rPr lang="ru-RU" sz="1600" dirty="0">
                <a:solidFill>
                  <a:schemeClr val="accent2"/>
                </a:solidFill>
              </a:rPr>
              <a:t>к</a:t>
            </a:r>
            <a:r>
              <a:rPr lang="ru-RU" sz="1600" dirty="0" smtClean="0">
                <a:solidFill>
                  <a:schemeClr val="accent2"/>
                </a:solidFill>
              </a:rPr>
              <a:t>онцепции нормам законодательства </a:t>
            </a:r>
          </a:p>
          <a:p>
            <a:pPr lvl="1"/>
            <a:r>
              <a:rPr lang="ru-RU" sz="1600" dirty="0">
                <a:solidFill>
                  <a:schemeClr val="accent2"/>
                </a:solidFill>
              </a:rPr>
              <a:t>о</a:t>
            </a:r>
            <a:r>
              <a:rPr lang="ru-RU" sz="1600" dirty="0" smtClean="0">
                <a:solidFill>
                  <a:schemeClr val="accent2"/>
                </a:solidFill>
              </a:rPr>
              <a:t>тсутствие легализующих норм для реализации целей</a:t>
            </a:r>
            <a:endParaRPr lang="ru-RU" sz="1600" dirty="0">
              <a:solidFill>
                <a:schemeClr val="accent2"/>
              </a:solidFill>
            </a:endParaRPr>
          </a:p>
          <a:p>
            <a:pPr lvl="1"/>
            <a:r>
              <a:rPr lang="ru-RU" sz="1600" dirty="0">
                <a:solidFill>
                  <a:schemeClr val="accent2"/>
                </a:solidFill>
              </a:rPr>
              <a:t>абсурды </a:t>
            </a:r>
            <a:r>
              <a:rPr lang="ru-RU" sz="1600" dirty="0" smtClean="0">
                <a:solidFill>
                  <a:schemeClr val="accent2"/>
                </a:solidFill>
              </a:rPr>
              <a:t>нормоприменения</a:t>
            </a:r>
            <a:endParaRPr lang="ru-RU" sz="1600" dirty="0">
              <a:solidFill>
                <a:schemeClr val="accent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41" y="5230270"/>
            <a:ext cx="11223709" cy="12680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192" y="2524945"/>
            <a:ext cx="6429459" cy="2632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t="3639"/>
          <a:stretch/>
        </p:blipFill>
        <p:spPr>
          <a:xfrm>
            <a:off x="8273466" y="760396"/>
            <a:ext cx="3804234" cy="432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2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Системы определений</a:t>
            </a:r>
            <a:endParaRPr lang="ru-RU" dirty="0"/>
          </a:p>
        </p:txBody>
      </p:sp>
      <p:sp>
        <p:nvSpPr>
          <p:cNvPr id="34" name="Объект 33"/>
          <p:cNvSpPr>
            <a:spLocks noGrp="1"/>
          </p:cNvSpPr>
          <p:nvPr>
            <p:ph idx="1"/>
          </p:nvPr>
        </p:nvSpPr>
        <p:spPr>
          <a:xfrm>
            <a:off x="280222" y="851770"/>
            <a:ext cx="11631916" cy="2627154"/>
          </a:xfrm>
        </p:spPr>
        <p:txBody>
          <a:bodyPr numCol="2" spcCol="720000"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Определения</a:t>
            </a:r>
            <a:r>
              <a:rPr lang="ru-RU" sz="2000" dirty="0" smtClean="0">
                <a:solidFill>
                  <a:schemeClr val="tx1"/>
                </a:solidFill>
              </a:rPr>
              <a:t> выделяются из </a:t>
            </a:r>
            <a:r>
              <a:rPr lang="ru-RU" sz="2000" b="1" dirty="0" smtClean="0">
                <a:solidFill>
                  <a:schemeClr val="tx1"/>
                </a:solidFill>
              </a:rPr>
              <a:t>терминологических статей </a:t>
            </a:r>
            <a:r>
              <a:rPr lang="ru-RU" sz="2000" dirty="0" smtClean="0">
                <a:solidFill>
                  <a:schemeClr val="tx1"/>
                </a:solidFill>
              </a:rPr>
              <a:t>исследуемого нормативного документа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Вхождение</a:t>
            </a:r>
            <a:r>
              <a:rPr lang="ru-RU" sz="2000" dirty="0" smtClean="0">
                <a:solidFill>
                  <a:schemeClr val="tx1"/>
                </a:solidFill>
              </a:rPr>
              <a:t> термина в определение позволяет выявлять тавтологические и зацикленные определения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Семантика определения сопоставляется с применением термина в нормах</a:t>
            </a:r>
          </a:p>
          <a:p>
            <a:r>
              <a:rPr lang="ru-RU" sz="2000" b="1" dirty="0" smtClean="0">
                <a:solidFill>
                  <a:schemeClr val="accent2"/>
                </a:solidFill>
              </a:rPr>
              <a:t>Выявляемые дефекты</a:t>
            </a:r>
            <a:endParaRPr lang="ru-RU" sz="2000" dirty="0">
              <a:solidFill>
                <a:schemeClr val="accent2"/>
              </a:solidFill>
            </a:endParaRPr>
          </a:p>
          <a:p>
            <a:pPr lvl="1"/>
            <a:r>
              <a:rPr lang="ru-RU" sz="2000" dirty="0" smtClean="0">
                <a:solidFill>
                  <a:schemeClr val="accent2"/>
                </a:solidFill>
              </a:rPr>
              <a:t>непоследовательное и противоречивое использование терминов в концепции</a:t>
            </a:r>
          </a:p>
          <a:p>
            <a:pPr lvl="1"/>
            <a:r>
              <a:rPr lang="ru-RU" sz="2000" dirty="0" smtClean="0">
                <a:solidFill>
                  <a:schemeClr val="accent2"/>
                </a:solidFill>
              </a:rPr>
              <a:t>логические ошибки в определениях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lvl="1"/>
            <a:r>
              <a:rPr lang="ru-RU" sz="2000" dirty="0" smtClean="0">
                <a:solidFill>
                  <a:schemeClr val="accent2"/>
                </a:solidFill>
              </a:rPr>
              <a:t>вольно трактуемые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ru-RU" sz="2000" dirty="0" smtClean="0">
                <a:solidFill>
                  <a:schemeClr val="accent2"/>
                </a:solidFill>
              </a:rPr>
              <a:t>требования</a:t>
            </a:r>
            <a:endParaRPr lang="en-US" sz="2000" dirty="0" smtClean="0">
              <a:solidFill>
                <a:schemeClr val="accent2"/>
              </a:solidFill>
            </a:endParaRPr>
          </a:p>
        </p:txBody>
      </p:sp>
      <p:sp>
        <p:nvSpPr>
          <p:cNvPr id="35" name="Текст 3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37E3-BD64-4746-8938-ECE6F31DC675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52" y="3836277"/>
            <a:ext cx="11554786" cy="230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8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НЦЕПТ Страницы">
  <a:themeElements>
    <a:clrScheme name="КОНЦЕПТ">
      <a:dk1>
        <a:srgbClr val="00466F"/>
      </a:dk1>
      <a:lt1>
        <a:sysClr val="window" lastClr="FFFFFF"/>
      </a:lt1>
      <a:dk2>
        <a:srgbClr val="44546A"/>
      </a:dk2>
      <a:lt2>
        <a:srgbClr val="E7E6E6"/>
      </a:lt2>
      <a:accent1>
        <a:srgbClr val="028CDF"/>
      </a:accent1>
      <a:accent2>
        <a:srgbClr val="378E46"/>
      </a:accent2>
      <a:accent3>
        <a:srgbClr val="D3D301"/>
      </a:accent3>
      <a:accent4>
        <a:srgbClr val="CB1107"/>
      </a:accent4>
      <a:accent5>
        <a:srgbClr val="723D83"/>
      </a:accent5>
      <a:accent6>
        <a:srgbClr val="626262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 Презентация 16к9.potx" id="{3E7B39DB-B237-4AF6-8E85-FBF98E0B3325}" vid="{D21E3CC6-63B6-44B2-A675-75C8B959060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 Презентация 16к9</Template>
  <TotalTime>1286</TotalTime>
  <Words>955</Words>
  <Application>Microsoft Office PowerPoint</Application>
  <PresentationFormat>Широкоэкранный</PresentationFormat>
  <Paragraphs>225</Paragraphs>
  <Slides>17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Times New Roman</vt:lpstr>
      <vt:lpstr>Wingdings</vt:lpstr>
      <vt:lpstr>КОНЦЕПТ Страницы</vt:lpstr>
      <vt:lpstr>Применение методов  концептуального анализа и проектирования (КАиП)</vt:lpstr>
      <vt:lpstr>Ключевые компетенции КАиП в Proof of Concept</vt:lpstr>
      <vt:lpstr>Центр КОНЦЕПТ</vt:lpstr>
      <vt:lpstr>Методы концептуального анализа и проектирования</vt:lpstr>
      <vt:lpstr>Анализ и оценка концепций методами КАиП</vt:lpstr>
      <vt:lpstr>Модель Социально-экономических последствий</vt:lpstr>
      <vt:lpstr>Модель Системы сбалансированных показателей</vt:lpstr>
      <vt:lpstr>Модель Нормативного регулирования: Анализ НПА в сфере ж/д и морских перевозок</vt:lpstr>
      <vt:lpstr>Модель Системы определений</vt:lpstr>
      <vt:lpstr>Моделирование с помощью концептуальных схем</vt:lpstr>
      <vt:lpstr>Последствия дефектов Концепции</vt:lpstr>
      <vt:lpstr>Компетенции КАиП</vt:lpstr>
      <vt:lpstr>Система дисциплин КАиП</vt:lpstr>
      <vt:lpstr>Пример онтологической карты дисциплины: Аксиоматическая теория множеств</vt:lpstr>
      <vt:lpstr>Компетенции КАиП: форматы обучения</vt:lpstr>
      <vt:lpstr>Компетенции КАиП: форматы сотрудничества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Борисов Иван</dc:creator>
  <cp:lastModifiedBy>Борисов Иван</cp:lastModifiedBy>
  <cp:revision>299</cp:revision>
  <cp:lastPrinted>2020-03-18T13:09:35Z</cp:lastPrinted>
  <dcterms:created xsi:type="dcterms:W3CDTF">2020-02-14T08:00:42Z</dcterms:created>
  <dcterms:modified xsi:type="dcterms:W3CDTF">2020-03-18T13:10:55Z</dcterms:modified>
</cp:coreProperties>
</file>