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271" y="-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63121C-3075-48F1-828B-0C6FA4268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6D0481D-D04B-46A0-ACA8-877E51C7B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C52F35-2BB0-4265-B874-5231DB2E8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017BBD-17D6-4538-99C3-0E323445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54FFA6-B178-43F1-897C-E9A0C4BC4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58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51AFF3-CB6E-40F4-8A99-D8ABA01C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6B5A28C-F994-4892-9EC4-D6A734D5F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4E7B42A-28AC-4944-B800-BEE59F5A3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B38BE4-151E-4DCD-81AB-0870C90B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FE380B-0AAF-49DA-8058-7613F85D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436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897A36-C17F-4CDD-BF9A-AD1F7C9E0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17EBA9-AAFD-4205-A089-DB49A519F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D8725D-5AFB-49DD-979B-09CD843C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F769DA1-4342-427F-BF9D-B6C05545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8E2812-240D-4FE1-96B6-718899A9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14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A779A2-45BB-4CEF-8AEE-2E86E74D9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940DDD-2E6D-431E-BF11-90DE1E34B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0115C99-3244-489C-948A-7262A4AA6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385C3C-8F3D-4902-8ACB-F8D7157C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D9F977-2C35-41DF-A074-AD146121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274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250BC2-EA71-49D4-88F8-EF88E419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0E15389-AD9D-493F-94B3-F20153417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AFA661-2D25-4649-B0F2-533613E0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F816F2-C744-4681-BD6C-1E7C6172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F2E82B-9B6B-4CD0-85E6-4194FEB5F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603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6E138D-86D8-4154-8AFB-243EAA66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4FCB67-6FCA-4235-AC10-61EF44B40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023A02C-C10A-4F02-B26C-BFC523011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10506E-66FD-4FBB-B9D8-9F7497BA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93DDDD-2011-44DC-AAED-CFAF5719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6EF7734-238F-4801-BC59-046003C1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21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DF2E26-CBB7-4554-9CFE-587CB86C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2D66B7B-D33F-4858-980E-DD2537161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6528EAC-C095-4D27-B9C8-0ADB8FFBC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7881861-45ED-4D92-85BE-2D812EFDD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426AD71-C735-4614-BC7D-353E3E4C7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F9475DE-72B6-4050-BB41-BF5BEA7A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1A8C129-B610-49F6-A273-B6872726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C0460C2-C25F-4DC5-A374-3F1600B3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42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619283-4BEC-49FA-9EF2-D940440F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D80A45-601E-4B38-8B55-DA75865C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5120135-BEFD-4471-87E5-C7A8A14C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A072CD8-A9D7-42E3-8BCB-C10E62EB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88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DB9A4DE-D85D-4563-AA32-061C1E3EF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F644EA7-2776-439B-A9B4-FEF45F6BA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36F2640-A9B5-458A-9F4C-2141E51E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93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AFF811-F242-464B-AE6A-DB1EF908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0F65C8-5CE5-4175-8E68-773EC24B8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47DF3B1-AD56-435A-92DB-BED4B1286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9B17755-3E89-438C-AF8E-31057D8C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E834D36-EC4E-4312-B4BF-0A79CFAC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4BE2991-AF5C-4B96-9428-1451318D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526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8B9B32-821F-4E46-99F4-D6A810B3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0F1D81A-5B3C-4C14-8388-F6A0F6207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06925B3-5A6F-43B3-8668-B9EAF8573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9BAB1D2-B832-42C8-B350-7C17C4DC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9BC798D-02DD-456B-BA92-7FB9F367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013B872-4DDE-4C0D-9742-977476AD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00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9F0586-E952-47E4-B855-45D8BE27F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53AC8E5-3167-40CF-8A4F-616CC041D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9C07F2-11C2-41B8-B7A1-52BC60823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F806-A760-49C8-A891-B42C9A4F51C3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DB49755-7C35-4365-9552-D1EFDF04E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516AE4-39B0-4D42-B1F8-A0FCC168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3601-E130-4F5B-8568-683D1A85E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80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6.svg"/><Relationship Id="rId26" Type="http://schemas.openxmlformats.org/officeDocument/2006/relationships/image" Target="../media/image8.png"/><Relationship Id="rId3" Type="http://schemas.openxmlformats.org/officeDocument/2006/relationships/hyperlink" Target="https://onto.devtas.ru/new?view=77a8be50-3b2f-93b2-5646-5dece8f65dd9" TargetMode="External"/><Relationship Id="rId34" Type="http://schemas.openxmlformats.org/officeDocument/2006/relationships/image" Target="../media/image20.svg"/><Relationship Id="rId7" Type="http://schemas.openxmlformats.org/officeDocument/2006/relationships/image" Target="../media/image2.svg"/><Relationship Id="rId17" Type="http://schemas.openxmlformats.org/officeDocument/2006/relationships/image" Target="../media/image5.png"/><Relationship Id="rId25" Type="http://schemas.openxmlformats.org/officeDocument/2006/relationships/image" Target="../media/image14.svg"/><Relationship Id="rId2" Type="http://schemas.openxmlformats.org/officeDocument/2006/relationships/hyperlink" Target="https://onto.devtas.ru/new?view=9b995ffb-0964-b1c8-60ea-80356f19cf99" TargetMode="External"/><Relationship Id="rId16" Type="http://schemas.openxmlformats.org/officeDocument/2006/relationships/image" Target="../media/image8.svg"/><Relationship Id="rId20" Type="http://schemas.openxmlformats.org/officeDocument/2006/relationships/image" Target="../media/image6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.png"/><Relationship Id="rId32" Type="http://schemas.openxmlformats.org/officeDocument/2006/relationships/image" Target="../media/image10.png"/><Relationship Id="rId5" Type="http://schemas.openxmlformats.org/officeDocument/2006/relationships/image" Target="../media/image1.png"/><Relationship Id="rId23" Type="http://schemas.openxmlformats.org/officeDocument/2006/relationships/image" Target="../media/image7.png"/><Relationship Id="rId28" Type="http://schemas.openxmlformats.org/officeDocument/2006/relationships/image" Target="../media/image16.svg"/><Relationship Id="rId10" Type="http://schemas.openxmlformats.org/officeDocument/2006/relationships/image" Target="../media/image4.svg"/><Relationship Id="rId19" Type="http://schemas.openxmlformats.org/officeDocument/2006/relationships/image" Target="../media/image10.svg"/><Relationship Id="rId31" Type="http://schemas.openxmlformats.org/officeDocument/2006/relationships/image" Target="../media/image18.svg"/><Relationship Id="rId4" Type="http://schemas.openxmlformats.org/officeDocument/2006/relationships/hyperlink" Target="https://onto.devtas.ru/onto_v1" TargetMode="Externa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>
            <a:hlinkClick r:id="rId2"/>
            <a:extLst>
              <a:ext uri="{FF2B5EF4-FFF2-40B4-BE49-F238E27FC236}">
                <a16:creationId xmlns:a16="http://schemas.microsoft.com/office/drawing/2014/main" xmlns="" id="{FB1760AD-3B80-4ABC-9500-24B5D09455A4}"/>
              </a:ext>
            </a:extLst>
          </p:cNvPr>
          <p:cNvSpPr/>
          <p:nvPr/>
        </p:nvSpPr>
        <p:spPr>
          <a:xfrm>
            <a:off x="707810" y="2746528"/>
            <a:ext cx="2198163" cy="1011377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СПЕЦИФИЦИРОВАТЬ ТРЕБОВАНИЯ К ОНТОЛОГИИ</a:t>
            </a:r>
          </a:p>
        </p:txBody>
      </p:sp>
      <p:sp>
        <p:nvSpPr>
          <p:cNvPr id="5" name="Блок-схема: процесс 4">
            <a:extLst>
              <a:ext uri="{FF2B5EF4-FFF2-40B4-BE49-F238E27FC236}">
                <a16:creationId xmlns:a16="http://schemas.microsoft.com/office/drawing/2014/main" xmlns="" id="{9442DD96-8C38-4649-8D06-CAAF519DAEBB}"/>
              </a:ext>
            </a:extLst>
          </p:cNvPr>
          <p:cNvSpPr/>
          <p:nvPr/>
        </p:nvSpPr>
        <p:spPr>
          <a:xfrm>
            <a:off x="3361887" y="2744940"/>
            <a:ext cx="2136112" cy="1011377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СПРОЕКТИРОВАТЬ И РАЗРАБОТАТЬ ОНТОЛОГИЮ</a:t>
            </a:r>
          </a:p>
        </p:txBody>
      </p:sp>
      <p:sp>
        <p:nvSpPr>
          <p:cNvPr id="6" name="Блок-схема: процесс 5">
            <a:hlinkClick r:id="rId3"/>
            <a:extLst>
              <a:ext uri="{FF2B5EF4-FFF2-40B4-BE49-F238E27FC236}">
                <a16:creationId xmlns:a16="http://schemas.microsoft.com/office/drawing/2014/main" xmlns="" id="{DD10C63E-FBBF-4BAF-BA1C-008FC8FF1F78}"/>
              </a:ext>
            </a:extLst>
          </p:cNvPr>
          <p:cNvSpPr/>
          <p:nvPr/>
        </p:nvSpPr>
        <p:spPr>
          <a:xfrm>
            <a:off x="5997525" y="2727743"/>
            <a:ext cx="2127864" cy="104577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ПУБЛИКОВАТЬ ОНТОЛОГИЮ</a:t>
            </a:r>
          </a:p>
        </p:txBody>
      </p:sp>
      <p:sp>
        <p:nvSpPr>
          <p:cNvPr id="7" name="Блок-схема: процесс 6">
            <a:hlinkClick r:id="rId4"/>
            <a:extLst>
              <a:ext uri="{FF2B5EF4-FFF2-40B4-BE49-F238E27FC236}">
                <a16:creationId xmlns:a16="http://schemas.microsoft.com/office/drawing/2014/main" xmlns="" id="{EC61ED27-65D2-4541-976D-DD95B2C5A8F7}"/>
              </a:ext>
            </a:extLst>
          </p:cNvPr>
          <p:cNvSpPr/>
          <p:nvPr/>
        </p:nvSpPr>
        <p:spPr>
          <a:xfrm>
            <a:off x="8581144" y="2700064"/>
            <a:ext cx="2195371" cy="1101127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ЭКСПЛУАТИРОВАТЬ ОНТОЛОГИЮ</a:t>
            </a:r>
          </a:p>
        </p:txBody>
      </p:sp>
      <p:cxnSp>
        <p:nvCxnSpPr>
          <p:cNvPr id="8" name="Соединитель: уступ 7">
            <a:extLst>
              <a:ext uri="{FF2B5EF4-FFF2-40B4-BE49-F238E27FC236}">
                <a16:creationId xmlns:a16="http://schemas.microsoft.com/office/drawing/2014/main" xmlns="" id="{42A5BE4D-4E2B-46BD-91CB-28889595B520}"/>
              </a:ext>
            </a:extLst>
          </p:cNvPr>
          <p:cNvCxnSpPr>
            <a:cxnSpLocks/>
            <a:stCxn id="7" idx="0"/>
            <a:endCxn id="4" idx="0"/>
          </p:cNvCxnSpPr>
          <p:nvPr/>
        </p:nvCxnSpPr>
        <p:spPr>
          <a:xfrm rot="16200000" flipH="1" flipV="1">
            <a:off x="5719629" y="-1212673"/>
            <a:ext cx="46464" cy="7871938"/>
          </a:xfrm>
          <a:prstGeom prst="bentConnector3">
            <a:avLst>
              <a:gd name="adj1" fmla="val -883527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B15C387-E313-46A8-89C0-3911060F8064}"/>
              </a:ext>
            </a:extLst>
          </p:cNvPr>
          <p:cNvSpPr/>
          <p:nvPr/>
        </p:nvSpPr>
        <p:spPr>
          <a:xfrm>
            <a:off x="751627" y="1273827"/>
            <a:ext cx="2150155" cy="645643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Эксперты ПРО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Онтоинженер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ЗС - ПОТРЕБИТЕЛИ</a:t>
            </a:r>
          </a:p>
        </p:txBody>
      </p:sp>
      <p:pic>
        <p:nvPicPr>
          <p:cNvPr id="10" name="Рисунок 9" descr="Стол">
            <a:extLst>
              <a:ext uri="{FF2B5EF4-FFF2-40B4-BE49-F238E27FC236}">
                <a16:creationId xmlns:a16="http://schemas.microsoft.com/office/drawing/2014/main" xmlns="" id="{D57D9236-34F8-4B43-902C-C90DD884D0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2283301" y="4722824"/>
            <a:ext cx="592653" cy="592653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CFFB44C-F837-4D37-8E62-80106E88E57E}"/>
              </a:ext>
            </a:extLst>
          </p:cNvPr>
          <p:cNvSpPr/>
          <p:nvPr/>
        </p:nvSpPr>
        <p:spPr>
          <a:xfrm>
            <a:off x="703619" y="3998556"/>
            <a:ext cx="2198163" cy="374652"/>
          </a:xfrm>
          <a:prstGeom prst="rect">
            <a:avLst/>
          </a:prstGeom>
          <a:noFill/>
          <a:ln w="635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+mj-lt"/>
              </a:rPr>
              <a:t>Вопросы компетенции онтологии</a:t>
            </a:r>
          </a:p>
        </p:txBody>
      </p: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xmlns="" id="{C821C1C9-9927-49EA-8CAE-B3E149854BDD}"/>
              </a:ext>
            </a:extLst>
          </p:cNvPr>
          <p:cNvCxnSpPr>
            <a:cxnSpLocks/>
            <a:stCxn id="4" idx="2"/>
            <a:endCxn id="11" idx="0"/>
          </p:cNvCxnSpPr>
          <p:nvPr/>
        </p:nvCxnSpPr>
        <p:spPr>
          <a:xfrm rot="5400000">
            <a:off x="1684472" y="3876135"/>
            <a:ext cx="240651" cy="4191"/>
          </a:xfrm>
          <a:prstGeom prst="bentConnector3">
            <a:avLst>
              <a:gd name="adj1" fmla="val 50000"/>
            </a:avLst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4956CCC-886F-4BAE-92CA-C3BFC1251A9D}"/>
              </a:ext>
            </a:extLst>
          </p:cNvPr>
          <p:cNvSpPr/>
          <p:nvPr/>
        </p:nvSpPr>
        <p:spPr>
          <a:xfrm>
            <a:off x="3342549" y="3998556"/>
            <a:ext cx="2155450" cy="411047"/>
          </a:xfrm>
          <a:prstGeom prst="rect">
            <a:avLst/>
          </a:prstGeom>
          <a:noFill/>
          <a:ln w="635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+mj-lt"/>
              </a:rPr>
              <a:t>Цифровая онтология</a:t>
            </a:r>
          </a:p>
        </p:txBody>
      </p:sp>
      <p:pic>
        <p:nvPicPr>
          <p:cNvPr id="14" name="Рисунок 13" descr="Сеть">
            <a:extLst>
              <a:ext uri="{FF2B5EF4-FFF2-40B4-BE49-F238E27FC236}">
                <a16:creationId xmlns:a16="http://schemas.microsoft.com/office/drawing/2014/main" xmlns="" id="{D6F4D211-5F2D-4F2C-9FAE-70E0055DD33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4204538" y="4753903"/>
            <a:ext cx="450809" cy="450809"/>
          </a:xfrm>
          <a:prstGeom prst="rect">
            <a:avLst/>
          </a:prstGeom>
        </p:spPr>
      </p:pic>
      <p:cxnSp>
        <p:nvCxnSpPr>
          <p:cNvPr id="15" name="Соединитель: уступ 14">
            <a:extLst>
              <a:ext uri="{FF2B5EF4-FFF2-40B4-BE49-F238E27FC236}">
                <a16:creationId xmlns:a16="http://schemas.microsoft.com/office/drawing/2014/main" xmlns="" id="{7CDED9F0-3768-489B-96EE-E2AC3A51F018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3538200" y="3646846"/>
            <a:ext cx="882074" cy="351710"/>
          </a:xfrm>
          <a:prstGeom prst="bentConnector2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Чай">
            <a:extLst>
              <a:ext uri="{FF2B5EF4-FFF2-40B4-BE49-F238E27FC236}">
                <a16:creationId xmlns:a16="http://schemas.microsoft.com/office/drawing/2014/main" xmlns="" id="{D9C9E6AB-AC09-4C6A-8AFF-BB236825ED7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rcRect/>
          <a:stretch/>
        </p:blipFill>
        <p:spPr>
          <a:xfrm>
            <a:off x="3342549" y="4709176"/>
            <a:ext cx="502812" cy="502812"/>
          </a:xfrm>
          <a:prstGeom prst="rect">
            <a:avLst/>
          </a:prstGeom>
        </p:spPr>
      </p:pic>
      <p:pic>
        <p:nvPicPr>
          <p:cNvPr id="17" name="Рисунок 16" descr="Рабочий процесс">
            <a:extLst>
              <a:ext uri="{FF2B5EF4-FFF2-40B4-BE49-F238E27FC236}">
                <a16:creationId xmlns:a16="http://schemas.microsoft.com/office/drawing/2014/main" xmlns="" id="{169F3344-8370-4E9A-867C-30767BDB9E4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/>
        </p:blipFill>
        <p:spPr>
          <a:xfrm>
            <a:off x="5031528" y="4774417"/>
            <a:ext cx="445281" cy="445281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C4FDC14-83FB-426B-95CB-782DD02A832F}"/>
              </a:ext>
            </a:extLst>
          </p:cNvPr>
          <p:cNvSpPr/>
          <p:nvPr/>
        </p:nvSpPr>
        <p:spPr>
          <a:xfrm>
            <a:off x="5997525" y="3998556"/>
            <a:ext cx="2126636" cy="411047"/>
          </a:xfrm>
          <a:prstGeom prst="rect">
            <a:avLst/>
          </a:prstGeom>
          <a:noFill/>
          <a:ln w="635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+mj-lt"/>
              </a:rPr>
              <a:t>Онтология и связанные документы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A1041F76-8C50-4FFD-BC91-2B032BF0EE7E}"/>
              </a:ext>
            </a:extLst>
          </p:cNvPr>
          <p:cNvSpPr/>
          <p:nvPr/>
        </p:nvSpPr>
        <p:spPr>
          <a:xfrm>
            <a:off x="8614794" y="3985690"/>
            <a:ext cx="2092854" cy="411047"/>
          </a:xfrm>
          <a:prstGeom prst="rect">
            <a:avLst/>
          </a:prstGeom>
          <a:noFill/>
          <a:ln w="635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+mj-lt"/>
              </a:rPr>
              <a:t>Трекер эксплуатации онтологии</a:t>
            </a:r>
          </a:p>
        </p:txBody>
      </p:sp>
      <p:pic>
        <p:nvPicPr>
          <p:cNvPr id="20" name="Рисунок 19" descr="Круги со стрелками">
            <a:extLst>
              <a:ext uri="{FF2B5EF4-FFF2-40B4-BE49-F238E27FC236}">
                <a16:creationId xmlns:a16="http://schemas.microsoft.com/office/drawing/2014/main" xmlns="" id="{34D1BD97-1B56-4010-BA8F-AB28B2B841F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rcRect/>
          <a:stretch/>
        </p:blipFill>
        <p:spPr>
          <a:xfrm>
            <a:off x="8787773" y="4772940"/>
            <a:ext cx="450809" cy="450809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CAE6C805-6D9A-4BE9-BD56-4687EA1E15F2}"/>
              </a:ext>
            </a:extLst>
          </p:cNvPr>
          <p:cNvSpPr/>
          <p:nvPr/>
        </p:nvSpPr>
        <p:spPr>
          <a:xfrm>
            <a:off x="751627" y="5910368"/>
            <a:ext cx="10195081" cy="55906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+mj-lt"/>
              </a:rPr>
              <a:t>ЛЕГЕНДА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C3C42D63-BB30-4C50-8E9E-3250EB3C3FD6}"/>
              </a:ext>
            </a:extLst>
          </p:cNvPr>
          <p:cNvSpPr/>
          <p:nvPr/>
        </p:nvSpPr>
        <p:spPr>
          <a:xfrm>
            <a:off x="1740531" y="6031755"/>
            <a:ext cx="1108919" cy="316289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+mj-lt"/>
              </a:rPr>
              <a:t>Роль</a:t>
            </a:r>
          </a:p>
        </p:txBody>
      </p:sp>
      <p:sp>
        <p:nvSpPr>
          <p:cNvPr id="23" name="Блок-схема: процесс 22">
            <a:extLst>
              <a:ext uri="{FF2B5EF4-FFF2-40B4-BE49-F238E27FC236}">
                <a16:creationId xmlns:a16="http://schemas.microsoft.com/office/drawing/2014/main" xmlns="" id="{8A0B0ABE-A4BD-49F9-BCD5-A76F2899C80D}"/>
              </a:ext>
            </a:extLst>
          </p:cNvPr>
          <p:cNvSpPr/>
          <p:nvPr/>
        </p:nvSpPr>
        <p:spPr>
          <a:xfrm>
            <a:off x="3560652" y="6028087"/>
            <a:ext cx="1429792" cy="336458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+mj-lt"/>
              </a:rPr>
              <a:t>Действие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7D0B4AD2-DAA3-4C9D-B460-320D706E351A}"/>
              </a:ext>
            </a:extLst>
          </p:cNvPr>
          <p:cNvSpPr/>
          <p:nvPr/>
        </p:nvSpPr>
        <p:spPr>
          <a:xfrm>
            <a:off x="5471127" y="6016133"/>
            <a:ext cx="1713009" cy="360366"/>
          </a:xfrm>
          <a:prstGeom prst="rect">
            <a:avLst/>
          </a:prstGeom>
          <a:noFill/>
          <a:ln w="635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</a:rPr>
              <a:t>Результат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C40EE9CE-F020-4290-9471-6FE26143DBBD}"/>
              </a:ext>
            </a:extLst>
          </p:cNvPr>
          <p:cNvSpPr/>
          <p:nvPr/>
        </p:nvSpPr>
        <p:spPr>
          <a:xfrm>
            <a:off x="7612121" y="5982718"/>
            <a:ext cx="1204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+mj-lt"/>
              </a:rPr>
              <a:t>Поток действий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xmlns="" id="{F8E8C2A3-FDE6-4125-A4D1-E48A90AF99F2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2905973" y="3250629"/>
            <a:ext cx="455914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xmlns="" id="{38BFCDAA-A34F-4010-AAC2-E1414D8AB520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5497999" y="3250628"/>
            <a:ext cx="499526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xmlns="" id="{729A6190-9C3B-417C-B3B6-4817E254D878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8125389" y="3250628"/>
            <a:ext cx="4557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0767E97-6499-4885-8A1E-EE3B1F1754DB}"/>
              </a:ext>
            </a:extLst>
          </p:cNvPr>
          <p:cNvSpPr/>
          <p:nvPr/>
        </p:nvSpPr>
        <p:spPr>
          <a:xfrm>
            <a:off x="3361887" y="1273702"/>
            <a:ext cx="2137954" cy="645768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+mj-lt"/>
              </a:rPr>
              <a:t>Онтоинженер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+mj-lt"/>
              </a:rPr>
              <a:t>Эксперт ПРО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02DAD415-7610-4DFB-AE86-DD8541DA9E2A}"/>
              </a:ext>
            </a:extLst>
          </p:cNvPr>
          <p:cNvSpPr/>
          <p:nvPr/>
        </p:nvSpPr>
        <p:spPr>
          <a:xfrm>
            <a:off x="6010835" y="1273702"/>
            <a:ext cx="1997628" cy="645768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+mj-lt"/>
              </a:rPr>
              <a:t>Онтоинженер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926D0C8C-AA6A-4F64-88CF-594FAF534242}"/>
              </a:ext>
            </a:extLst>
          </p:cNvPr>
          <p:cNvSpPr/>
          <p:nvPr/>
        </p:nvSpPr>
        <p:spPr>
          <a:xfrm>
            <a:off x="8581143" y="1273702"/>
            <a:ext cx="2128347" cy="645768"/>
          </a:xfrm>
          <a:prstGeom prst="rect">
            <a:avLst/>
          </a:prstGeom>
          <a:noFill/>
          <a:ln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+mj-lt"/>
              </a:rPr>
              <a:t>Эксперты ПРО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+mj-lt"/>
              </a:rPr>
              <a:t>Онтоинженер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+mj-lt"/>
              </a:rPr>
              <a:t>Потребители</a:t>
            </a:r>
          </a:p>
        </p:txBody>
      </p:sp>
      <p:cxnSp>
        <p:nvCxnSpPr>
          <p:cNvPr id="33" name="Соединитель: уступ 32">
            <a:extLst>
              <a:ext uri="{FF2B5EF4-FFF2-40B4-BE49-F238E27FC236}">
                <a16:creationId xmlns:a16="http://schemas.microsoft.com/office/drawing/2014/main" xmlns="" id="{DD810258-5931-451A-BEA2-5533C3F90059}"/>
              </a:ext>
            </a:extLst>
          </p:cNvPr>
          <p:cNvCxnSpPr>
            <a:cxnSpLocks/>
          </p:cNvCxnSpPr>
          <p:nvPr/>
        </p:nvCxnSpPr>
        <p:spPr>
          <a:xfrm rot="5400000">
            <a:off x="6954150" y="3862304"/>
            <a:ext cx="214919" cy="306"/>
          </a:xfrm>
          <a:prstGeom prst="bentConnector3">
            <a:avLst>
              <a:gd name="adj1" fmla="val -23443"/>
            </a:avLst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: уступ 33">
            <a:extLst>
              <a:ext uri="{FF2B5EF4-FFF2-40B4-BE49-F238E27FC236}">
                <a16:creationId xmlns:a16="http://schemas.microsoft.com/office/drawing/2014/main" xmlns="" id="{648E5A08-4883-41C7-8141-4906C4AE4810}"/>
              </a:ext>
            </a:extLst>
          </p:cNvPr>
          <p:cNvCxnSpPr>
            <a:cxnSpLocks/>
          </p:cNvCxnSpPr>
          <p:nvPr/>
        </p:nvCxnSpPr>
        <p:spPr>
          <a:xfrm rot="5400000">
            <a:off x="9537703" y="3859151"/>
            <a:ext cx="214919" cy="306"/>
          </a:xfrm>
          <a:prstGeom prst="bentConnector3">
            <a:avLst>
              <a:gd name="adj1" fmla="val -23443"/>
            </a:avLst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>
            <a:extLst>
              <a:ext uri="{FF2B5EF4-FFF2-40B4-BE49-F238E27FC236}">
                <a16:creationId xmlns:a16="http://schemas.microsoft.com/office/drawing/2014/main" xmlns="" id="{9E22F5F1-BE22-4B65-A23C-74CA29A83B82}"/>
              </a:ext>
            </a:extLst>
          </p:cNvPr>
          <p:cNvSpPr/>
          <p:nvPr/>
        </p:nvSpPr>
        <p:spPr>
          <a:xfrm>
            <a:off x="9101825" y="5909241"/>
            <a:ext cx="1713009" cy="477823"/>
          </a:xfrm>
          <a:prstGeom prst="rect">
            <a:avLst/>
          </a:prstGeom>
          <a:noFill/>
          <a:ln w="635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Инструмент</a:t>
            </a:r>
          </a:p>
        </p:txBody>
      </p:sp>
      <p:pic>
        <p:nvPicPr>
          <p:cNvPr id="137" name="Рисунок 136" descr="Просмотр клиента справа налево">
            <a:extLst>
              <a:ext uri="{FF2B5EF4-FFF2-40B4-BE49-F238E27FC236}">
                <a16:creationId xmlns:a16="http://schemas.microsoft.com/office/drawing/2014/main" xmlns="" id="{7BB5C554-1016-4CAC-8B71-90BA3E9A99D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703619" y="4812403"/>
            <a:ext cx="526230" cy="4305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AF177C2-E883-46D0-A577-427CB160E5D2}"/>
              </a:ext>
            </a:extLst>
          </p:cNvPr>
          <p:cNvSpPr txBox="1"/>
          <p:nvPr/>
        </p:nvSpPr>
        <p:spPr>
          <a:xfrm>
            <a:off x="1470779" y="104487"/>
            <a:ext cx="8423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СЕТЕВОЙ ТРАНСФЕР ЦИФРОВЫХ ЗНАНИЙ</a:t>
            </a:r>
          </a:p>
        </p:txBody>
      </p:sp>
      <p:pic>
        <p:nvPicPr>
          <p:cNvPr id="36" name="Рисунок 35" descr="Документ">
            <a:extLst>
              <a:ext uri="{FF2B5EF4-FFF2-40B4-BE49-F238E27FC236}">
                <a16:creationId xmlns:a16="http://schemas.microsoft.com/office/drawing/2014/main" xmlns="" id="{1B4C4885-5EF8-4967-A498-1BB548357FCF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5"/>
              </a:ext>
            </a:extLst>
          </a:blip>
          <a:srcRect/>
          <a:stretch/>
        </p:blipFill>
        <p:spPr>
          <a:xfrm>
            <a:off x="7141147" y="4774417"/>
            <a:ext cx="450809" cy="450809"/>
          </a:xfrm>
          <a:prstGeom prst="rect">
            <a:avLst/>
          </a:prstGeom>
        </p:spPr>
      </p:pic>
      <p:pic>
        <p:nvPicPr>
          <p:cNvPr id="37" name="Рисунок 36" descr="Вопросы">
            <a:extLst>
              <a:ext uri="{FF2B5EF4-FFF2-40B4-BE49-F238E27FC236}">
                <a16:creationId xmlns:a16="http://schemas.microsoft.com/office/drawing/2014/main" xmlns="" id="{3E20FD78-9821-4F90-9A3E-DE88A7A5E894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rcRect/>
          <a:stretch/>
        </p:blipFill>
        <p:spPr>
          <a:xfrm>
            <a:off x="7696832" y="4779067"/>
            <a:ext cx="450809" cy="450809"/>
          </a:xfrm>
          <a:prstGeom prst="rect">
            <a:avLst/>
          </a:prstGeom>
        </p:spPr>
      </p:pic>
      <p:pic>
        <p:nvPicPr>
          <p:cNvPr id="38" name="Рисунок 37" descr="Подключения">
            <a:extLst>
              <a:ext uri="{FF2B5EF4-FFF2-40B4-BE49-F238E27FC236}">
                <a16:creationId xmlns:a16="http://schemas.microsoft.com/office/drawing/2014/main" xmlns="" id="{C1F71C72-B9D0-47FD-842B-B6B863D7316B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1"/>
              </a:ext>
            </a:extLst>
          </a:blip>
          <a:srcRect/>
          <a:stretch/>
        </p:blipFill>
        <p:spPr>
          <a:xfrm>
            <a:off x="10256839" y="4779067"/>
            <a:ext cx="450809" cy="450809"/>
          </a:xfrm>
          <a:prstGeom prst="rect">
            <a:avLst/>
          </a:prstGeom>
        </p:spPr>
      </p:pic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xmlns="" id="{83A86782-4F8A-42B0-B04B-0E73335602D9}"/>
              </a:ext>
            </a:extLst>
          </p:cNvPr>
          <p:cNvCxnSpPr>
            <a:cxnSpLocks/>
          </p:cNvCxnSpPr>
          <p:nvPr/>
        </p:nvCxnSpPr>
        <p:spPr>
          <a:xfrm flipV="1">
            <a:off x="7666906" y="6322153"/>
            <a:ext cx="947888" cy="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40" descr="Грузовик">
            <a:extLst>
              <a:ext uri="{FF2B5EF4-FFF2-40B4-BE49-F238E27FC236}">
                <a16:creationId xmlns:a16="http://schemas.microsoft.com/office/drawing/2014/main" xmlns="" id="{8C213DBD-6EF1-4C98-893B-36F8E9E04A60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4"/>
              </a:ext>
            </a:extLst>
          </a:blip>
          <a:srcRect/>
          <a:stretch/>
        </p:blipFill>
        <p:spPr>
          <a:xfrm>
            <a:off x="9701154" y="4768889"/>
            <a:ext cx="450809" cy="450809"/>
          </a:xfrm>
          <a:prstGeom prst="rect">
            <a:avLst/>
          </a:prstGeom>
        </p:spPr>
      </p:pic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C9B275DA-BAD4-4AFF-B4ED-3B746A00B473}"/>
              </a:ext>
            </a:extLst>
          </p:cNvPr>
          <p:cNvCxnSpPr>
            <a:cxnSpLocks/>
          </p:cNvCxnSpPr>
          <p:nvPr/>
        </p:nvCxnSpPr>
        <p:spPr>
          <a:xfrm>
            <a:off x="751627" y="5650445"/>
            <a:ext cx="2311904" cy="0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xmlns="" id="{DE5ED6E1-90B6-4F65-821D-1A073E9894C8}"/>
              </a:ext>
            </a:extLst>
          </p:cNvPr>
          <p:cNvCxnSpPr>
            <a:cxnSpLocks/>
          </p:cNvCxnSpPr>
          <p:nvPr/>
        </p:nvCxnSpPr>
        <p:spPr>
          <a:xfrm flipV="1">
            <a:off x="3063531" y="5650445"/>
            <a:ext cx="2619193" cy="967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xmlns="" id="{ECFBE23E-C8C3-4430-AAE4-F3935EA8E4C5}"/>
              </a:ext>
            </a:extLst>
          </p:cNvPr>
          <p:cNvCxnSpPr>
            <a:cxnSpLocks/>
          </p:cNvCxnSpPr>
          <p:nvPr/>
        </p:nvCxnSpPr>
        <p:spPr>
          <a:xfrm flipV="1">
            <a:off x="5682724" y="5656913"/>
            <a:ext cx="2619193" cy="967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xmlns="" id="{4189692E-CECC-4317-858E-6FADE76393CA}"/>
              </a:ext>
            </a:extLst>
          </p:cNvPr>
          <p:cNvCxnSpPr>
            <a:cxnSpLocks/>
          </p:cNvCxnSpPr>
          <p:nvPr/>
        </p:nvCxnSpPr>
        <p:spPr>
          <a:xfrm flipV="1">
            <a:off x="8301917" y="5663381"/>
            <a:ext cx="2619193" cy="967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372C4061-C7F7-41A6-8344-F860FFB67F12}"/>
              </a:ext>
            </a:extLst>
          </p:cNvPr>
          <p:cNvSpPr txBox="1"/>
          <p:nvPr/>
        </p:nvSpPr>
        <p:spPr>
          <a:xfrm>
            <a:off x="929139" y="5321193"/>
            <a:ext cx="1818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Отторжение опыта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54469740-BE2D-4E9B-B4FE-D00D07355C7B}"/>
              </a:ext>
            </a:extLst>
          </p:cNvPr>
          <p:cNvSpPr txBox="1"/>
          <p:nvPr/>
        </p:nvSpPr>
        <p:spPr>
          <a:xfrm>
            <a:off x="3241043" y="5326156"/>
            <a:ext cx="2125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 Разделяемые знания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825F3213-F00A-4C4F-8461-D63534C46768}"/>
              </a:ext>
            </a:extLst>
          </p:cNvPr>
          <p:cNvSpPr txBox="1"/>
          <p:nvPr/>
        </p:nvSpPr>
        <p:spPr>
          <a:xfrm>
            <a:off x="5888571" y="5297576"/>
            <a:ext cx="2125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 Публичные знания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452C6A97-4411-46C5-9870-BD5E4D7C7C54}"/>
              </a:ext>
            </a:extLst>
          </p:cNvPr>
          <p:cNvSpPr txBox="1"/>
          <p:nvPr/>
        </p:nvSpPr>
        <p:spPr>
          <a:xfrm>
            <a:off x="8504213" y="5302988"/>
            <a:ext cx="2125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 Сервисы и продукты</a:t>
            </a:r>
          </a:p>
        </p:txBody>
      </p:sp>
    </p:spTree>
    <p:extLst>
      <p:ext uri="{BB962C8B-B14F-4D97-AF65-F5344CB8AC3E}">
        <p14:creationId xmlns:p14="http://schemas.microsoft.com/office/powerpoint/2010/main" xmlns="" val="379787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61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Волокитин</dc:creator>
  <cp:lastModifiedBy>Юрий</cp:lastModifiedBy>
  <cp:revision>21</cp:revision>
  <dcterms:created xsi:type="dcterms:W3CDTF">2020-03-18T14:32:15Z</dcterms:created>
  <dcterms:modified xsi:type="dcterms:W3CDTF">2020-03-19T20:13:23Z</dcterms:modified>
</cp:coreProperties>
</file>