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FFFF"/>
    <a:srgbClr val="1F5732"/>
    <a:srgbClr val="286F40"/>
    <a:srgbClr val="192F3F"/>
    <a:srgbClr val="095A6E"/>
    <a:srgbClr val="0C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073" y="9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CF804-EA2B-4AF6-9607-AE3100FA4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7FAC01-25F4-417E-84C9-1BEA676F0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3EC937-F0D1-4942-8FB2-BBED1076B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B463-55F7-4030-9985-9A94C87BF15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77A171-5B9F-4815-BE4E-A0A69495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5305C3-FDC7-4100-935A-9067BD80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CE07-C627-439F-BEB9-1B5FED91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3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DF962-431D-48D4-A8FE-7961AD7D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608411-7F2E-404E-A2A1-6106477C5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FAFA95-5725-4D6F-AFCD-6B8C259E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B463-55F7-4030-9985-9A94C87BF15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489B23-5677-4382-AE7E-2610A81F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E5E3E0-AFFA-40F4-AD11-966AC877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CE07-C627-439F-BEB9-1B5FED91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C187CA-8141-4FDD-B60C-24AAE96A9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F1C05-FDD6-4A49-BC38-55BE2229F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CB7206-A03A-4C0F-B13E-3DF67476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B463-55F7-4030-9985-9A94C87BF15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296173-37B5-4D51-BE42-E2D0B34D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3551D-698F-4002-A1A3-BE4FC6BD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CE07-C627-439F-BEB9-1B5FED91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7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CEE3-4468-4D68-814D-6F39CD16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318D0A-257F-4B4A-B03D-7A85151E6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3D592-2DC5-4632-80B7-11506912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B463-55F7-4030-9985-9A94C87BF15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013E9-AD7F-422C-8826-A792B4EA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1DE94C-A5DC-4672-A90A-8B3AE4D3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CE07-C627-439F-BEB9-1B5FED91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6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9329E-D63D-4BCD-98B0-96FC8CE8A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228724-B7A9-46D8-8DEF-19B2AC5F2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C04EB7-5DAC-4B8F-8397-6440FE42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B463-55F7-4030-9985-9A94C87BF15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15258-46E3-44F9-856F-1246EEDE7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C340C5-C8D6-4C54-A2E9-DB127C8D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CE07-C627-439F-BEB9-1B5FED91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47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4B9CA-F381-4564-8671-16FCEE39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5F647-00A7-4792-B480-CF5C14BD6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52C728-05B6-43C8-93AC-038D5C875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4D48CC-442E-4838-BFDB-EC6DE1B2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B463-55F7-4030-9985-9A94C87BF15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652F1A-4CD4-41FF-AFF2-68FD851B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61E6B7-E549-41C5-8967-174809E3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CE07-C627-439F-BEB9-1B5FED91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439E0-6F4E-4C73-9598-08466335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04103F-3298-4D78-A8D1-231E2C229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B0FCB2-E2FF-4267-9300-FD0C38081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425F05-9AC6-446D-990F-02BDE345D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E8218E-55A9-4387-8A08-32AC73082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7E6030-9E1C-40EE-9928-AE98468B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B463-55F7-4030-9985-9A94C87BF15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F48838-F95F-4E13-B7F1-CE4FECBB4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5D6CC8-46A2-4866-9259-9836B8BD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CE07-C627-439F-BEB9-1B5FED91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31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BFCCC-B735-4F8C-938A-EBF1ACDF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A480AA-721B-48D3-BE02-CFC00398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B463-55F7-4030-9985-9A94C87BF15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3D6F41-43B7-46CB-B4C4-F2E2E913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A5EDD0-FE0E-4E3F-8A4D-F9209DF29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CE07-C627-439F-BEB9-1B5FED91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7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A49115-ED76-4048-97DB-E372E50F8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B463-55F7-4030-9985-9A94C87BF15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0DDD55-41E0-488D-8459-2A1A605B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9DDFC0-C17C-4947-8270-E0414296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CE07-C627-439F-BEB9-1B5FED91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36BB9-7BC5-4447-9E74-444B8C50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F7EC3C-47D4-4A69-A329-11A970709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188CCB-4423-4719-96DD-19593DF14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F05ABE-A756-4BFC-819D-7E25404B0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B463-55F7-4030-9985-9A94C87BF15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4E9208-416B-4190-8DA4-689A5BCF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3A4967-2526-47B5-82A0-AF3B53FB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CE07-C627-439F-BEB9-1B5FED91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24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FE82D-4F72-4109-8EBC-0148AF97D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E83F86-8AE3-49B9-B18E-4D3CA267D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4EAECC-6878-411B-94D7-77DA28AB1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6226EC-618C-4BB3-AFCD-ACD15F13A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B463-55F7-4030-9985-9A94C87BF15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C12F2F-D390-4309-AFAE-5DCC67312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E84C0C-5FA2-486D-AC8B-9C2AA15C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CE07-C627-439F-BEB9-1B5FED91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9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9B0DD-5D9F-4492-B38B-E3D0922D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98D94-C750-4A38-A910-EB2EB6B7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2674A-0C53-4A56-9EE6-CE7E29161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FB463-55F7-4030-9985-9A94C87BF15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1727D3-E260-4DFD-9DBB-D0647EC3F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AB6DEA-B778-4974-B5B2-CB5DAB0BD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6CE07-C627-439F-BEB9-1B5FED91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99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F2DB39-A64C-401B-B317-CFAB39D5A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946" y="92467"/>
            <a:ext cx="7387900" cy="659861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9A288B-CB23-49C4-AC76-A80F94B00A59}"/>
              </a:ext>
            </a:extLst>
          </p:cNvPr>
          <p:cNvSpPr/>
          <p:nvPr/>
        </p:nvSpPr>
        <p:spPr>
          <a:xfrm>
            <a:off x="356259" y="2585357"/>
            <a:ext cx="7493331" cy="1687285"/>
          </a:xfrm>
          <a:prstGeom prst="rect">
            <a:avLst/>
          </a:prstGeom>
          <a:solidFill>
            <a:srgbClr val="1F5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</a:rPr>
              <a:t>УПРАВЛЕНИЕ ПРОГРАММАМИ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РАЗВИТИЯ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УНИВЕРСИТЕТОВ И КОРПОРАЦИЙ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облачный сервис на основе онтологий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2F5C5B4-9E9A-48B1-A7BF-63165F99A725}"/>
              </a:ext>
            </a:extLst>
          </p:cNvPr>
          <p:cNvSpPr/>
          <p:nvPr/>
        </p:nvSpPr>
        <p:spPr>
          <a:xfrm>
            <a:off x="-1982" y="2585356"/>
            <a:ext cx="368013" cy="1687285"/>
          </a:xfrm>
          <a:prstGeom prst="rect">
            <a:avLst/>
          </a:prstGeom>
          <a:solidFill>
            <a:srgbClr val="1F5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9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9A288B-CB23-49C4-AC76-A80F94B00A59}"/>
              </a:ext>
            </a:extLst>
          </p:cNvPr>
          <p:cNvSpPr/>
          <p:nvPr/>
        </p:nvSpPr>
        <p:spPr>
          <a:xfrm>
            <a:off x="368013" y="1"/>
            <a:ext cx="11823987" cy="558800"/>
          </a:xfrm>
          <a:prstGeom prst="rect">
            <a:avLst/>
          </a:prstGeom>
          <a:solidFill>
            <a:srgbClr val="1F5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bg1"/>
                </a:solidFill>
              </a:rPr>
              <a:t>Дополнительная функциональность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2F5C5B4-9E9A-48B1-A7BF-63165F99A725}"/>
              </a:ext>
            </a:extLst>
          </p:cNvPr>
          <p:cNvSpPr/>
          <p:nvPr/>
        </p:nvSpPr>
        <p:spPr>
          <a:xfrm>
            <a:off x="0" y="0"/>
            <a:ext cx="368013" cy="558801"/>
          </a:xfrm>
          <a:prstGeom prst="rect">
            <a:avLst/>
          </a:prstGeom>
          <a:solidFill>
            <a:srgbClr val="1F5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F6A00-D7BB-4813-9701-93F394DF5D9F}"/>
              </a:ext>
            </a:extLst>
          </p:cNvPr>
          <p:cNvSpPr txBox="1"/>
          <p:nvPr/>
        </p:nvSpPr>
        <p:spPr>
          <a:xfrm>
            <a:off x="855175" y="1905506"/>
            <a:ext cx="4536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1F573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История изменений</a:t>
            </a:r>
          </a:p>
          <a:p>
            <a:pPr marL="342900" indent="-342900">
              <a:buClr>
                <a:srgbClr val="1F573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Уведомления</a:t>
            </a:r>
          </a:p>
          <a:p>
            <a:pPr marL="342900" indent="-342900">
              <a:buClr>
                <a:srgbClr val="1F573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Мобильный интерфейс</a:t>
            </a:r>
          </a:p>
          <a:p>
            <a:pPr marL="342900" indent="-342900">
              <a:buClr>
                <a:srgbClr val="1F573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Рабочие пространства</a:t>
            </a:r>
          </a:p>
          <a:p>
            <a:pPr marL="342900" indent="-342900">
              <a:buClr>
                <a:srgbClr val="1F573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Гибкая настройка доступа</a:t>
            </a:r>
          </a:p>
          <a:p>
            <a:pPr marL="342900" indent="-342900">
              <a:buClr>
                <a:srgbClr val="1F573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Быстрое изменение структуры объектов управления</a:t>
            </a:r>
          </a:p>
          <a:p>
            <a:pPr marL="342900" indent="-342900">
              <a:buClr>
                <a:srgbClr val="1F573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Редактор отчетов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587296-C418-4124-9775-C39A829B2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388" y="1255223"/>
            <a:ext cx="5396740" cy="45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3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9A288B-CB23-49C4-AC76-A80F94B00A59}"/>
              </a:ext>
            </a:extLst>
          </p:cNvPr>
          <p:cNvSpPr/>
          <p:nvPr/>
        </p:nvSpPr>
        <p:spPr>
          <a:xfrm>
            <a:off x="368013" y="1"/>
            <a:ext cx="11823987" cy="558800"/>
          </a:xfrm>
          <a:prstGeom prst="rect">
            <a:avLst/>
          </a:prstGeom>
          <a:solidFill>
            <a:srgbClr val="1F5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bg1"/>
                </a:solidFill>
              </a:rPr>
              <a:t>Концепт «Проект»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2F5C5B4-9E9A-48B1-A7BF-63165F99A725}"/>
              </a:ext>
            </a:extLst>
          </p:cNvPr>
          <p:cNvSpPr/>
          <p:nvPr/>
        </p:nvSpPr>
        <p:spPr>
          <a:xfrm>
            <a:off x="0" y="0"/>
            <a:ext cx="368013" cy="558801"/>
          </a:xfrm>
          <a:prstGeom prst="rect">
            <a:avLst/>
          </a:prstGeom>
          <a:solidFill>
            <a:srgbClr val="1F5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0BA346-D954-4BAE-BF74-8B90B72B9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037" y="769257"/>
            <a:ext cx="6847820" cy="60186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B87EE1-7739-4ECB-B293-5AFB7C967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57" y="834571"/>
            <a:ext cx="3600001" cy="540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D7F174-5F0E-4BB8-8E25-703F40E85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29" y="834571"/>
            <a:ext cx="3600000" cy="54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058927-DA23-4E66-84C2-945DF2B92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1" y="834571"/>
            <a:ext cx="3600000" cy="540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888B272-E7B8-4ADE-B73F-F2300BE18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373" y="834571"/>
            <a:ext cx="3600000" cy="540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67440C-832B-4530-BFB0-97DA1A304FE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551"/>
          <a:stretch/>
        </p:blipFill>
        <p:spPr>
          <a:xfrm>
            <a:off x="1415145" y="834571"/>
            <a:ext cx="350812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9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6A61B5-E19A-46B1-98EE-19EA7A197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692" y="558801"/>
            <a:ext cx="6786992" cy="606190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9A288B-CB23-49C4-AC76-A80F94B00A59}"/>
              </a:ext>
            </a:extLst>
          </p:cNvPr>
          <p:cNvSpPr/>
          <p:nvPr/>
        </p:nvSpPr>
        <p:spPr>
          <a:xfrm>
            <a:off x="368013" y="1"/>
            <a:ext cx="11823987" cy="558800"/>
          </a:xfrm>
          <a:prstGeom prst="rect">
            <a:avLst/>
          </a:prstGeom>
          <a:solidFill>
            <a:srgbClr val="1F5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bg1"/>
                </a:solidFill>
              </a:rPr>
              <a:t>Основные концепты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2F5C5B4-9E9A-48B1-A7BF-63165F99A725}"/>
              </a:ext>
            </a:extLst>
          </p:cNvPr>
          <p:cNvSpPr/>
          <p:nvPr/>
        </p:nvSpPr>
        <p:spPr>
          <a:xfrm>
            <a:off x="0" y="0"/>
            <a:ext cx="368013" cy="558801"/>
          </a:xfrm>
          <a:prstGeom prst="rect">
            <a:avLst/>
          </a:prstGeom>
          <a:solidFill>
            <a:srgbClr val="1F5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0DB1C-4047-4F16-8B4E-73546F0FCD4B}"/>
              </a:ext>
            </a:extLst>
          </p:cNvPr>
          <p:cNvSpPr txBox="1"/>
          <p:nvPr/>
        </p:nvSpPr>
        <p:spPr>
          <a:xfrm>
            <a:off x="963241" y="844564"/>
            <a:ext cx="4536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1F573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Задачи</a:t>
            </a:r>
          </a:p>
          <a:p>
            <a:pPr marL="342900" indent="-342900">
              <a:buClr>
                <a:srgbClr val="1F573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Проекты</a:t>
            </a:r>
          </a:p>
          <a:p>
            <a:pPr marL="342900" indent="-342900">
              <a:buClr>
                <a:srgbClr val="1F573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Бюджеты</a:t>
            </a:r>
          </a:p>
          <a:p>
            <a:pPr marL="342900" indent="-342900">
              <a:buClr>
                <a:srgbClr val="1F573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Платежи</a:t>
            </a:r>
          </a:p>
          <a:p>
            <a:pPr marL="342900" indent="-342900">
              <a:buClr>
                <a:srgbClr val="1F573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Календарно-сетевые планы</a:t>
            </a:r>
          </a:p>
          <a:p>
            <a:pPr marL="342900" indent="-342900">
              <a:buClr>
                <a:srgbClr val="1F573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Риски</a:t>
            </a:r>
          </a:p>
          <a:p>
            <a:pPr marL="342900" indent="-342900">
              <a:buClr>
                <a:srgbClr val="1F573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КПЭ</a:t>
            </a:r>
          </a:p>
          <a:p>
            <a:pPr marL="342900" indent="-342900">
              <a:buClr>
                <a:srgbClr val="1F573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Проблемы</a:t>
            </a:r>
          </a:p>
          <a:p>
            <a:pPr marL="342900" indent="-342900">
              <a:buClr>
                <a:srgbClr val="1F573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Статусы</a:t>
            </a:r>
          </a:p>
          <a:p>
            <a:pPr marL="342900" indent="-342900">
              <a:buClr>
                <a:srgbClr val="1F573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Роли</a:t>
            </a:r>
          </a:p>
          <a:p>
            <a:pPr marL="342900" indent="-342900">
              <a:buClr>
                <a:srgbClr val="1F573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Заявки</a:t>
            </a:r>
          </a:p>
          <a:p>
            <a:pPr marL="342900" indent="-342900">
              <a:buClr>
                <a:srgbClr val="1F573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Закупки</a:t>
            </a:r>
          </a:p>
          <a:p>
            <a:pPr marL="342900" indent="-342900">
              <a:buClr>
                <a:srgbClr val="1F573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Договоры</a:t>
            </a:r>
          </a:p>
          <a:p>
            <a:pPr marL="342900" indent="-342900">
              <a:buClr>
                <a:srgbClr val="1F573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Организации</a:t>
            </a:r>
          </a:p>
          <a:p>
            <a:pPr marL="342900" indent="-342900">
              <a:buClr>
                <a:srgbClr val="1F573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Отчеты</a:t>
            </a:r>
          </a:p>
        </p:txBody>
      </p:sp>
    </p:spTree>
    <p:extLst>
      <p:ext uri="{BB962C8B-B14F-4D97-AF65-F5344CB8AC3E}">
        <p14:creationId xmlns:p14="http://schemas.microsoft.com/office/powerpoint/2010/main" val="1859164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0B5854-F00F-42A6-AFF2-F61A71161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" y="0"/>
            <a:ext cx="12189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6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17A888-9240-47A8-8B18-C353C7C5E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" y="0"/>
            <a:ext cx="12189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8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3D8777-02E5-4BEB-BCCF-96C9FB1EE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" y="0"/>
            <a:ext cx="12189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3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512BDB-2DF1-42C7-9E08-24E8498F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" y="0"/>
            <a:ext cx="12117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2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421D5F-DAE1-4B8E-9413-A040EB6F0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" y="0"/>
            <a:ext cx="12189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0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E8C8C5-10E0-4BBD-951A-AE573F3E1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" y="0"/>
            <a:ext cx="12189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273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52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Волокитин</dc:creator>
  <cp:lastModifiedBy>Дмитрий Волокитин</cp:lastModifiedBy>
  <cp:revision>13</cp:revision>
  <dcterms:created xsi:type="dcterms:W3CDTF">2020-03-18T10:57:05Z</dcterms:created>
  <dcterms:modified xsi:type="dcterms:W3CDTF">2020-03-18T13:41:42Z</dcterms:modified>
</cp:coreProperties>
</file>